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7" r:id="rId3"/>
    <p:sldId id="260" r:id="rId4"/>
    <p:sldId id="261" r:id="rId5"/>
    <p:sldId id="299" r:id="rId6"/>
    <p:sldId id="262" r:id="rId7"/>
    <p:sldId id="293" r:id="rId8"/>
    <p:sldId id="306" r:id="rId9"/>
    <p:sldId id="284" r:id="rId10"/>
    <p:sldId id="307" r:id="rId11"/>
    <p:sldId id="308" r:id="rId12"/>
    <p:sldId id="283" r:id="rId13"/>
    <p:sldId id="287" r:id="rId14"/>
    <p:sldId id="310" r:id="rId15"/>
    <p:sldId id="311" r:id="rId16"/>
    <p:sldId id="291" r:id="rId17"/>
    <p:sldId id="267" r:id="rId18"/>
    <p:sldId id="309" r:id="rId19"/>
    <p:sldId id="269"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0F3274-B124-4594-884C-03E90879A41C}" v="311" dt="2021-02-23T16:24:24.565"/>
  </p1510:revLst>
</p1510:revInfo>
</file>

<file path=ppt/tableStyles.xml><?xml version="1.0" encoding="utf-8"?>
<a:tblStyleLst xmlns:a="http://schemas.openxmlformats.org/drawingml/2006/main" def="{5C22544A-7EE6-4342-B048-85BDC9FD1C3A}">
  <a:tblStyle styleId="{3B4B98B0-60AC-42C2-AFA5-B58CD77FA1E5}" styleName="Styl jasny 1 — Ak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2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Pyclik" userId="6d1d9512d460d1ef" providerId="LiveId" clId="{E3894116-8E1A-4A32-8FDA-A9D8581D2A85}"/>
    <pc:docChg chg="undo custSel addSld delSld modSld">
      <pc:chgData name="Michał Pyclik" userId="6d1d9512d460d1ef" providerId="LiveId" clId="{E3894116-8E1A-4A32-8FDA-A9D8581D2A85}" dt="2021-02-22T15:31:15.691" v="1958" actId="20577"/>
      <pc:docMkLst>
        <pc:docMk/>
      </pc:docMkLst>
      <pc:sldChg chg="addSp delSp modSp mod setBg setClrOvrMap">
        <pc:chgData name="Michał Pyclik" userId="6d1d9512d460d1ef" providerId="LiveId" clId="{E3894116-8E1A-4A32-8FDA-A9D8581D2A85}" dt="2021-02-22T14:55:08.920" v="2" actId="26606"/>
        <pc:sldMkLst>
          <pc:docMk/>
          <pc:sldMk cId="3636598438" sldId="256"/>
        </pc:sldMkLst>
        <pc:spChg chg="mod">
          <ac:chgData name="Michał Pyclik" userId="6d1d9512d460d1ef" providerId="LiveId" clId="{E3894116-8E1A-4A32-8FDA-A9D8581D2A85}" dt="2021-02-22T14:55:08.920" v="2" actId="26606"/>
          <ac:spMkLst>
            <pc:docMk/>
            <pc:sldMk cId="3636598438" sldId="256"/>
            <ac:spMk id="2" creationId="{E6E15E51-D699-4036-83A0-C7F2BEC206C4}"/>
          </ac:spMkLst>
        </pc:spChg>
        <pc:spChg chg="mod">
          <ac:chgData name="Michał Pyclik" userId="6d1d9512d460d1ef" providerId="LiveId" clId="{E3894116-8E1A-4A32-8FDA-A9D8581D2A85}" dt="2021-02-22T14:55:08.920" v="2" actId="26606"/>
          <ac:spMkLst>
            <pc:docMk/>
            <pc:sldMk cId="3636598438" sldId="256"/>
            <ac:spMk id="3" creationId="{1B0AAE20-9690-4C6C-ABCD-E34A9E132EE0}"/>
          </ac:spMkLst>
        </pc:spChg>
        <pc:spChg chg="del">
          <ac:chgData name="Michał Pyclik" userId="6d1d9512d460d1ef" providerId="LiveId" clId="{E3894116-8E1A-4A32-8FDA-A9D8581D2A85}" dt="2021-02-22T14:55:08.920" v="2" actId="26606"/>
          <ac:spMkLst>
            <pc:docMk/>
            <pc:sldMk cId="3636598438" sldId="256"/>
            <ac:spMk id="15" creationId="{46F1F2C8-798B-4CCE-A851-94AFAF350BED}"/>
          </ac:spMkLst>
        </pc:spChg>
        <pc:spChg chg="del">
          <ac:chgData name="Michał Pyclik" userId="6d1d9512d460d1ef" providerId="LiveId" clId="{E3894116-8E1A-4A32-8FDA-A9D8581D2A85}" dt="2021-02-22T14:55:08.920" v="2" actId="26606"/>
          <ac:spMkLst>
            <pc:docMk/>
            <pc:sldMk cId="3636598438" sldId="256"/>
            <ac:spMk id="17" creationId="{755E9CD0-04B0-4A3C-B291-AD913379C713}"/>
          </ac:spMkLst>
        </pc:spChg>
        <pc:spChg chg="del">
          <ac:chgData name="Michał Pyclik" userId="6d1d9512d460d1ef" providerId="LiveId" clId="{E3894116-8E1A-4A32-8FDA-A9D8581D2A85}" dt="2021-02-22T14:55:08.920" v="2" actId="26606"/>
          <ac:spMkLst>
            <pc:docMk/>
            <pc:sldMk cId="3636598438" sldId="256"/>
            <ac:spMk id="19" creationId="{1DD8BF3B-6066-418C-8D1A-75C5E396FC04}"/>
          </ac:spMkLst>
        </pc:spChg>
        <pc:spChg chg="del">
          <ac:chgData name="Michał Pyclik" userId="6d1d9512d460d1ef" providerId="LiveId" clId="{E3894116-8E1A-4A32-8FDA-A9D8581D2A85}" dt="2021-02-22T14:55:08.920" v="2" actId="26606"/>
          <ac:spMkLst>
            <pc:docMk/>
            <pc:sldMk cId="3636598438" sldId="256"/>
            <ac:spMk id="21" creationId="{80BC66F9-7A74-4286-AD22-1174052CC22C}"/>
          </ac:spMkLst>
        </pc:spChg>
        <pc:spChg chg="del">
          <ac:chgData name="Michał Pyclik" userId="6d1d9512d460d1ef" providerId="LiveId" clId="{E3894116-8E1A-4A32-8FDA-A9D8581D2A85}" dt="2021-02-22T14:55:08.920" v="2" actId="26606"/>
          <ac:spMkLst>
            <pc:docMk/>
            <pc:sldMk cId="3636598438" sldId="256"/>
            <ac:spMk id="23" creationId="{D8142CC3-2B5C-48E6-9DF0-6C8ACBAF23EF}"/>
          </ac:spMkLst>
        </pc:spChg>
        <pc:spChg chg="del">
          <ac:chgData name="Michał Pyclik" userId="6d1d9512d460d1ef" providerId="LiveId" clId="{E3894116-8E1A-4A32-8FDA-A9D8581D2A85}" dt="2021-02-22T14:55:08.920" v="2" actId="26606"/>
          <ac:spMkLst>
            <pc:docMk/>
            <pc:sldMk cId="3636598438" sldId="256"/>
            <ac:spMk id="27" creationId="{46A89C79-8EF3-4AF9-B3D9-59A883F41C83}"/>
          </ac:spMkLst>
        </pc:spChg>
        <pc:spChg chg="del">
          <ac:chgData name="Michał Pyclik" userId="6d1d9512d460d1ef" providerId="LiveId" clId="{E3894116-8E1A-4A32-8FDA-A9D8581D2A85}" dt="2021-02-22T14:55:08.920" v="2" actId="26606"/>
          <ac:spMkLst>
            <pc:docMk/>
            <pc:sldMk cId="3636598438" sldId="256"/>
            <ac:spMk id="29" creationId="{EFE5CE34-4543-42E5-B82C-1F3D12422CDD}"/>
          </ac:spMkLst>
        </pc:spChg>
        <pc:spChg chg="del">
          <ac:chgData name="Michał Pyclik" userId="6d1d9512d460d1ef" providerId="LiveId" clId="{E3894116-8E1A-4A32-8FDA-A9D8581D2A85}" dt="2021-02-22T14:55:08.920" v="2" actId="26606"/>
          <ac:spMkLst>
            <pc:docMk/>
            <pc:sldMk cId="3636598438" sldId="256"/>
            <ac:spMk id="31" creationId="{72AF41FE-63D7-4695-81D2-66D2510E4486}"/>
          </ac:spMkLst>
        </pc:spChg>
        <pc:spChg chg="add">
          <ac:chgData name="Michał Pyclik" userId="6d1d9512d460d1ef" providerId="LiveId" clId="{E3894116-8E1A-4A32-8FDA-A9D8581D2A85}" dt="2021-02-22T14:55:08.920" v="2" actId="26606"/>
          <ac:spMkLst>
            <pc:docMk/>
            <pc:sldMk cId="3636598438" sldId="256"/>
            <ac:spMk id="36" creationId="{26BDCA6B-3C9C-4213-A0D9-30BD5F0B073E}"/>
          </ac:spMkLst>
        </pc:spChg>
        <pc:spChg chg="add">
          <ac:chgData name="Michał Pyclik" userId="6d1d9512d460d1ef" providerId="LiveId" clId="{E3894116-8E1A-4A32-8FDA-A9D8581D2A85}" dt="2021-02-22T14:55:08.920" v="2" actId="26606"/>
          <ac:spMkLst>
            <pc:docMk/>
            <pc:sldMk cId="3636598438" sldId="256"/>
            <ac:spMk id="38" creationId="{FDA12F62-867F-4684-B28B-E085D09DCC06}"/>
          </ac:spMkLst>
        </pc:spChg>
        <pc:cxnChg chg="del">
          <ac:chgData name="Michał Pyclik" userId="6d1d9512d460d1ef" providerId="LiveId" clId="{E3894116-8E1A-4A32-8FDA-A9D8581D2A85}" dt="2021-02-22T14:55:08.920" v="2" actId="26606"/>
          <ac:cxnSpMkLst>
            <pc:docMk/>
            <pc:sldMk cId="3636598438" sldId="256"/>
            <ac:cxnSpMk id="25" creationId="{7B2D303B-3DD0-4319-9EAD-361847FEC71D}"/>
          </ac:cxnSpMkLst>
        </pc:cxnChg>
      </pc:sldChg>
      <pc:sldChg chg="addSp delSp modSp mod setBg setClrOvrMap">
        <pc:chgData name="Michał Pyclik" userId="6d1d9512d460d1ef" providerId="LiveId" clId="{E3894116-8E1A-4A32-8FDA-A9D8581D2A85}" dt="2021-02-22T14:57:04.791" v="288" actId="20577"/>
        <pc:sldMkLst>
          <pc:docMk/>
          <pc:sldMk cId="1166270135" sldId="257"/>
        </pc:sldMkLst>
        <pc:spChg chg="mod">
          <ac:chgData name="Michał Pyclik" userId="6d1d9512d460d1ef" providerId="LiveId" clId="{E3894116-8E1A-4A32-8FDA-A9D8581D2A85}" dt="2021-02-22T14:55:15.395" v="5" actId="26606"/>
          <ac:spMkLst>
            <pc:docMk/>
            <pc:sldMk cId="1166270135" sldId="257"/>
            <ac:spMk id="2" creationId="{5D3F5FEC-ED95-4A5D-85A1-B4CDC294F0B9}"/>
          </ac:spMkLst>
        </pc:spChg>
        <pc:spChg chg="mod">
          <ac:chgData name="Michał Pyclik" userId="6d1d9512d460d1ef" providerId="LiveId" clId="{E3894116-8E1A-4A32-8FDA-A9D8581D2A85}" dt="2021-02-22T14:57:04.791" v="288" actId="20577"/>
          <ac:spMkLst>
            <pc:docMk/>
            <pc:sldMk cId="1166270135" sldId="257"/>
            <ac:spMk id="3" creationId="{DB63770A-FD3D-4F81-816A-2DEB60991919}"/>
          </ac:spMkLst>
        </pc:spChg>
        <pc:spChg chg="add del">
          <ac:chgData name="Michał Pyclik" userId="6d1d9512d460d1ef" providerId="LiveId" clId="{E3894116-8E1A-4A32-8FDA-A9D8581D2A85}" dt="2021-02-22T14:55:15.395" v="5" actId="26606"/>
          <ac:spMkLst>
            <pc:docMk/>
            <pc:sldMk cId="1166270135" sldId="257"/>
            <ac:spMk id="90" creationId="{907EF6B7-1338-4443-8C46-6A318D952DFD}"/>
          </ac:spMkLst>
        </pc:spChg>
        <pc:spChg chg="add del">
          <ac:chgData name="Michał Pyclik" userId="6d1d9512d460d1ef" providerId="LiveId" clId="{E3894116-8E1A-4A32-8FDA-A9D8581D2A85}" dt="2021-02-22T14:55:15.395" v="5" actId="26606"/>
          <ac:spMkLst>
            <pc:docMk/>
            <pc:sldMk cId="1166270135" sldId="257"/>
            <ac:spMk id="92" creationId="{DAAE4CDD-124C-4DCF-9584-B6033B545DD5}"/>
          </ac:spMkLst>
        </pc:spChg>
        <pc:spChg chg="add del">
          <ac:chgData name="Michał Pyclik" userId="6d1d9512d460d1ef" providerId="LiveId" clId="{E3894116-8E1A-4A32-8FDA-A9D8581D2A85}" dt="2021-02-22T14:55:15.395" v="5" actId="26606"/>
          <ac:spMkLst>
            <pc:docMk/>
            <pc:sldMk cId="1166270135" sldId="257"/>
            <ac:spMk id="94" creationId="{081E4A58-353D-44AE-B2FC-2A74E2E400F7}"/>
          </ac:spMkLst>
        </pc:spChg>
        <pc:spChg chg="add del">
          <ac:chgData name="Michał Pyclik" userId="6d1d9512d460d1ef" providerId="LiveId" clId="{E3894116-8E1A-4A32-8FDA-A9D8581D2A85}" dt="2021-02-22T14:55:15.380" v="4" actId="26606"/>
          <ac:spMkLst>
            <pc:docMk/>
            <pc:sldMk cId="1166270135" sldId="257"/>
            <ac:spMk id="99" creationId="{AD21898E-86C0-4C8A-A76C-DF33E844C87A}"/>
          </ac:spMkLst>
        </pc:spChg>
        <pc:spChg chg="add del">
          <ac:chgData name="Michał Pyclik" userId="6d1d9512d460d1ef" providerId="LiveId" clId="{E3894116-8E1A-4A32-8FDA-A9D8581D2A85}" dt="2021-02-22T14:55:15.380" v="4" actId="26606"/>
          <ac:spMkLst>
            <pc:docMk/>
            <pc:sldMk cId="1166270135" sldId="257"/>
            <ac:spMk id="101" creationId="{5C8F04BD-D093-45D0-B54C-50FDB308B4EE}"/>
          </ac:spMkLst>
        </pc:spChg>
        <pc:spChg chg="add">
          <ac:chgData name="Michał Pyclik" userId="6d1d9512d460d1ef" providerId="LiveId" clId="{E3894116-8E1A-4A32-8FDA-A9D8581D2A85}" dt="2021-02-22T14:55:15.395" v="5" actId="26606"/>
          <ac:spMkLst>
            <pc:docMk/>
            <pc:sldMk cId="1166270135" sldId="257"/>
            <ac:spMk id="103" creationId="{CB5DFCDA-694D-4637-8E9B-038575194349}"/>
          </ac:spMkLst>
        </pc:spChg>
        <pc:spChg chg="add">
          <ac:chgData name="Michał Pyclik" userId="6d1d9512d460d1ef" providerId="LiveId" clId="{E3894116-8E1A-4A32-8FDA-A9D8581D2A85}" dt="2021-02-22T14:55:15.395" v="5" actId="26606"/>
          <ac:spMkLst>
            <pc:docMk/>
            <pc:sldMk cId="1166270135" sldId="257"/>
            <ac:spMk id="104" creationId="{E4DB276E-BFF1-43F5-AB90-7ABA4B9A919A}"/>
          </ac:spMkLst>
        </pc:spChg>
      </pc:sldChg>
      <pc:sldChg chg="addSp delSp modSp mod setBg setClrOvrMap">
        <pc:chgData name="Michał Pyclik" userId="6d1d9512d460d1ef" providerId="LiveId" clId="{E3894116-8E1A-4A32-8FDA-A9D8581D2A85}" dt="2021-02-22T14:57:13.645" v="289" actId="26606"/>
        <pc:sldMkLst>
          <pc:docMk/>
          <pc:sldMk cId="678220985" sldId="260"/>
        </pc:sldMkLst>
        <pc:spChg chg="mod">
          <ac:chgData name="Michał Pyclik" userId="6d1d9512d460d1ef" providerId="LiveId" clId="{E3894116-8E1A-4A32-8FDA-A9D8581D2A85}" dt="2021-02-22T14:57:13.645" v="289" actId="26606"/>
          <ac:spMkLst>
            <pc:docMk/>
            <pc:sldMk cId="678220985" sldId="260"/>
            <ac:spMk id="2" creationId="{5D3F5FEC-ED95-4A5D-85A1-B4CDC294F0B9}"/>
          </ac:spMkLst>
        </pc:spChg>
        <pc:spChg chg="mod">
          <ac:chgData name="Michał Pyclik" userId="6d1d9512d460d1ef" providerId="LiveId" clId="{E3894116-8E1A-4A32-8FDA-A9D8581D2A85}" dt="2021-02-22T14:57:13.645" v="289" actId="26606"/>
          <ac:spMkLst>
            <pc:docMk/>
            <pc:sldMk cId="678220985" sldId="260"/>
            <ac:spMk id="3" creationId="{DB63770A-FD3D-4F81-816A-2DEB60991919}"/>
          </ac:spMkLst>
        </pc:spChg>
        <pc:spChg chg="del">
          <ac:chgData name="Michał Pyclik" userId="6d1d9512d460d1ef" providerId="LiveId" clId="{E3894116-8E1A-4A32-8FDA-A9D8581D2A85}" dt="2021-02-22T14:57:13.645" v="289" actId="26606"/>
          <ac:spMkLst>
            <pc:docMk/>
            <pc:sldMk cId="678220985" sldId="260"/>
            <ac:spMk id="23" creationId="{907EF6B7-1338-4443-8C46-6A318D952DFD}"/>
          </ac:spMkLst>
        </pc:spChg>
        <pc:spChg chg="del">
          <ac:chgData name="Michał Pyclik" userId="6d1d9512d460d1ef" providerId="LiveId" clId="{E3894116-8E1A-4A32-8FDA-A9D8581D2A85}" dt="2021-02-22T14:57:13.645" v="289" actId="26606"/>
          <ac:spMkLst>
            <pc:docMk/>
            <pc:sldMk cId="678220985" sldId="260"/>
            <ac:spMk id="25" creationId="{DAAE4CDD-124C-4DCF-9584-B6033B545DD5}"/>
          </ac:spMkLst>
        </pc:spChg>
        <pc:spChg chg="del">
          <ac:chgData name="Michał Pyclik" userId="6d1d9512d460d1ef" providerId="LiveId" clId="{E3894116-8E1A-4A32-8FDA-A9D8581D2A85}" dt="2021-02-22T14:57:13.645" v="289" actId="26606"/>
          <ac:spMkLst>
            <pc:docMk/>
            <pc:sldMk cId="678220985" sldId="260"/>
            <ac:spMk id="27" creationId="{081E4A58-353D-44AE-B2FC-2A74E2E400F7}"/>
          </ac:spMkLst>
        </pc:spChg>
        <pc:spChg chg="add">
          <ac:chgData name="Michał Pyclik" userId="6d1d9512d460d1ef" providerId="LiveId" clId="{E3894116-8E1A-4A32-8FDA-A9D8581D2A85}" dt="2021-02-22T14:57:13.645" v="289" actId="26606"/>
          <ac:spMkLst>
            <pc:docMk/>
            <pc:sldMk cId="678220985" sldId="260"/>
            <ac:spMk id="32" creationId="{AD21898E-86C0-4C8A-A76C-DF33E844C87A}"/>
          </ac:spMkLst>
        </pc:spChg>
        <pc:spChg chg="add">
          <ac:chgData name="Michał Pyclik" userId="6d1d9512d460d1ef" providerId="LiveId" clId="{E3894116-8E1A-4A32-8FDA-A9D8581D2A85}" dt="2021-02-22T14:57:13.645" v="289" actId="26606"/>
          <ac:spMkLst>
            <pc:docMk/>
            <pc:sldMk cId="678220985" sldId="260"/>
            <ac:spMk id="34" creationId="{5C8F04BD-D093-45D0-B54C-50FDB308B4EE}"/>
          </ac:spMkLst>
        </pc:spChg>
      </pc:sldChg>
      <pc:sldChg chg="addSp delSp modSp mod setBg setClrOvrMap">
        <pc:chgData name="Michał Pyclik" userId="6d1d9512d460d1ef" providerId="LiveId" clId="{E3894116-8E1A-4A32-8FDA-A9D8581D2A85}" dt="2021-02-22T14:58:49.441" v="306" actId="27636"/>
        <pc:sldMkLst>
          <pc:docMk/>
          <pc:sldMk cId="2773020274" sldId="261"/>
        </pc:sldMkLst>
        <pc:spChg chg="add mod">
          <ac:chgData name="Michał Pyclik" userId="6d1d9512d460d1ef" providerId="LiveId" clId="{E3894116-8E1A-4A32-8FDA-A9D8581D2A85}" dt="2021-02-22T14:58:49.441" v="306" actId="27636"/>
          <ac:spMkLst>
            <pc:docMk/>
            <pc:sldMk cId="2773020274" sldId="261"/>
            <ac:spMk id="3" creationId="{4B5461AA-E8EA-417D-BE93-092285967559}"/>
          </ac:spMkLst>
        </pc:spChg>
        <pc:spChg chg="add mod">
          <ac:chgData name="Michał Pyclik" userId="6d1d9512d460d1ef" providerId="LiveId" clId="{E3894116-8E1A-4A32-8FDA-A9D8581D2A85}" dt="2021-02-22T14:58:10.701" v="291"/>
          <ac:spMkLst>
            <pc:docMk/>
            <pc:sldMk cId="2773020274" sldId="261"/>
            <ac:spMk id="13" creationId="{A25AF11F-AB4E-47E8-8E1C-51BBA42DB768}"/>
          </ac:spMkLst>
        </pc:spChg>
        <pc:spChg chg="add mod">
          <ac:chgData name="Michał Pyclik" userId="6d1d9512d460d1ef" providerId="LiveId" clId="{E3894116-8E1A-4A32-8FDA-A9D8581D2A85}" dt="2021-02-22T14:58:10.701" v="291"/>
          <ac:spMkLst>
            <pc:docMk/>
            <pc:sldMk cId="2773020274" sldId="261"/>
            <ac:spMk id="14" creationId="{9485F149-E62A-403C-A7B7-BA1B7E959FAA}"/>
          </ac:spMkLst>
        </pc:spChg>
        <pc:spChg chg="add mod">
          <ac:chgData name="Michał Pyclik" userId="6d1d9512d460d1ef" providerId="LiveId" clId="{E3894116-8E1A-4A32-8FDA-A9D8581D2A85}" dt="2021-02-22T14:58:10.701" v="291"/>
          <ac:spMkLst>
            <pc:docMk/>
            <pc:sldMk cId="2773020274" sldId="261"/>
            <ac:spMk id="15" creationId="{FDD90B8E-43F9-4A13-B58A-06E00C98D778}"/>
          </ac:spMkLst>
        </pc:spChg>
        <pc:spChg chg="add mod">
          <ac:chgData name="Michał Pyclik" userId="6d1d9512d460d1ef" providerId="LiveId" clId="{E3894116-8E1A-4A32-8FDA-A9D8581D2A85}" dt="2021-02-22T14:58:10.701" v="291"/>
          <ac:spMkLst>
            <pc:docMk/>
            <pc:sldMk cId="2773020274" sldId="261"/>
            <ac:spMk id="16" creationId="{3A833156-4E5E-4F68-94CD-23926155F361}"/>
          </ac:spMkLst>
        </pc:spChg>
        <pc:spChg chg="add mod">
          <ac:chgData name="Michał Pyclik" userId="6d1d9512d460d1ef" providerId="LiveId" clId="{E3894116-8E1A-4A32-8FDA-A9D8581D2A85}" dt="2021-02-22T14:58:10.701" v="291"/>
          <ac:spMkLst>
            <pc:docMk/>
            <pc:sldMk cId="2773020274" sldId="261"/>
            <ac:spMk id="17" creationId="{2F0345FE-1E17-4797-8E97-22E3BB1EC46C}"/>
          </ac:spMkLst>
        </pc:spChg>
        <pc:spChg chg="add mod">
          <ac:chgData name="Michał Pyclik" userId="6d1d9512d460d1ef" providerId="LiveId" clId="{E3894116-8E1A-4A32-8FDA-A9D8581D2A85}" dt="2021-02-22T14:58:10.701" v="291"/>
          <ac:spMkLst>
            <pc:docMk/>
            <pc:sldMk cId="2773020274" sldId="261"/>
            <ac:spMk id="18" creationId="{3B788376-4990-4C02-ABDD-61242882BE87}"/>
          </ac:spMkLst>
        </pc:spChg>
        <pc:spChg chg="add mod">
          <ac:chgData name="Michał Pyclik" userId="6d1d9512d460d1ef" providerId="LiveId" clId="{E3894116-8E1A-4A32-8FDA-A9D8581D2A85}" dt="2021-02-22T14:58:10.701" v="291"/>
          <ac:spMkLst>
            <pc:docMk/>
            <pc:sldMk cId="2773020274" sldId="261"/>
            <ac:spMk id="19" creationId="{3702E8B0-BEC5-4F9F-A431-4759567D9678}"/>
          </ac:spMkLst>
        </pc:spChg>
        <pc:spChg chg="add mod">
          <ac:chgData name="Michał Pyclik" userId="6d1d9512d460d1ef" providerId="LiveId" clId="{E3894116-8E1A-4A32-8FDA-A9D8581D2A85}" dt="2021-02-22T14:58:10.701" v="291"/>
          <ac:spMkLst>
            <pc:docMk/>
            <pc:sldMk cId="2773020274" sldId="261"/>
            <ac:spMk id="20" creationId="{DE703879-07CF-463F-82BF-EB786C95CB0C}"/>
          </ac:spMkLst>
        </pc:spChg>
        <pc:spChg chg="add mod">
          <ac:chgData name="Michał Pyclik" userId="6d1d9512d460d1ef" providerId="LiveId" clId="{E3894116-8E1A-4A32-8FDA-A9D8581D2A85}" dt="2021-02-22T14:58:10.701" v="291"/>
          <ac:spMkLst>
            <pc:docMk/>
            <pc:sldMk cId="2773020274" sldId="261"/>
            <ac:spMk id="21" creationId="{944A96EA-F778-4365-8E3C-93105355AC60}"/>
          </ac:spMkLst>
        </pc:spChg>
        <pc:spChg chg="add mod">
          <ac:chgData name="Michał Pyclik" userId="6d1d9512d460d1ef" providerId="LiveId" clId="{E3894116-8E1A-4A32-8FDA-A9D8581D2A85}" dt="2021-02-22T14:58:10.701" v="291"/>
          <ac:spMkLst>
            <pc:docMk/>
            <pc:sldMk cId="2773020274" sldId="261"/>
            <ac:spMk id="22" creationId="{33F1A182-9190-47C7-B2DE-9AD6E12CD69A}"/>
          </ac:spMkLst>
        </pc:spChg>
        <pc:spChg chg="add mod">
          <ac:chgData name="Michał Pyclik" userId="6d1d9512d460d1ef" providerId="LiveId" clId="{E3894116-8E1A-4A32-8FDA-A9D8581D2A85}" dt="2021-02-22T14:58:10.701" v="291"/>
          <ac:spMkLst>
            <pc:docMk/>
            <pc:sldMk cId="2773020274" sldId="261"/>
            <ac:spMk id="23" creationId="{2C2516B4-FF82-4016-AC02-B914EA548B47}"/>
          </ac:spMkLst>
        </pc:spChg>
        <pc:spChg chg="add mod">
          <ac:chgData name="Michał Pyclik" userId="6d1d9512d460d1ef" providerId="LiveId" clId="{E3894116-8E1A-4A32-8FDA-A9D8581D2A85}" dt="2021-02-22T14:58:10.701" v="291"/>
          <ac:spMkLst>
            <pc:docMk/>
            <pc:sldMk cId="2773020274" sldId="261"/>
            <ac:spMk id="24" creationId="{891BCCE7-17F3-46CE-A21F-0140BE6F5961}"/>
          </ac:spMkLst>
        </pc:spChg>
        <pc:spChg chg="del">
          <ac:chgData name="Michał Pyclik" userId="6d1d9512d460d1ef" providerId="LiveId" clId="{E3894116-8E1A-4A32-8FDA-A9D8581D2A85}" dt="2021-02-22T14:58:25.401" v="295" actId="26606"/>
          <ac:spMkLst>
            <pc:docMk/>
            <pc:sldMk cId="2773020274" sldId="261"/>
            <ac:spMk id="34" creationId="{738F59A4-4431-460D-8E49-6E65C189A566}"/>
          </ac:spMkLst>
        </pc:spChg>
        <pc:spChg chg="add">
          <ac:chgData name="Michał Pyclik" userId="6d1d9512d460d1ef" providerId="LiveId" clId="{E3894116-8E1A-4A32-8FDA-A9D8581D2A85}" dt="2021-02-22T14:58:25.401" v="295" actId="26606"/>
          <ac:spMkLst>
            <pc:docMk/>
            <pc:sldMk cId="2773020274" sldId="261"/>
            <ac:spMk id="43" creationId="{CB5DFCDA-694D-4637-8E9B-038575194349}"/>
          </ac:spMkLst>
        </pc:spChg>
        <pc:spChg chg="add">
          <ac:chgData name="Michał Pyclik" userId="6d1d9512d460d1ef" providerId="LiveId" clId="{E3894116-8E1A-4A32-8FDA-A9D8581D2A85}" dt="2021-02-22T14:58:25.401" v="295" actId="26606"/>
          <ac:spMkLst>
            <pc:docMk/>
            <pc:sldMk cId="2773020274" sldId="261"/>
            <ac:spMk id="45" creationId="{E4DB276E-BFF1-43F5-AB90-7ABA4B9A919A}"/>
          </ac:spMkLst>
        </pc:spChg>
        <pc:grpChg chg="add mod">
          <ac:chgData name="Michał Pyclik" userId="6d1d9512d460d1ef" providerId="LiveId" clId="{E3894116-8E1A-4A32-8FDA-A9D8581D2A85}" dt="2021-02-22T14:58:10.701" v="291"/>
          <ac:grpSpMkLst>
            <pc:docMk/>
            <pc:sldMk cId="2773020274" sldId="261"/>
            <ac:grpSpMk id="7" creationId="{596363C2-35D8-4B02-9852-FB8E5A8028D0}"/>
          </ac:grpSpMkLst>
        </pc:grpChg>
        <pc:grpChg chg="add mod">
          <ac:chgData name="Michał Pyclik" userId="6d1d9512d460d1ef" providerId="LiveId" clId="{E3894116-8E1A-4A32-8FDA-A9D8581D2A85}" dt="2021-02-22T14:58:10.701" v="291"/>
          <ac:grpSpMkLst>
            <pc:docMk/>
            <pc:sldMk cId="2773020274" sldId="261"/>
            <ac:grpSpMk id="8" creationId="{A2E3902B-1F7D-4AAF-934A-990F9C433B8C}"/>
          </ac:grpSpMkLst>
        </pc:grpChg>
        <pc:grpChg chg="add mod">
          <ac:chgData name="Michał Pyclik" userId="6d1d9512d460d1ef" providerId="LiveId" clId="{E3894116-8E1A-4A32-8FDA-A9D8581D2A85}" dt="2021-02-22T14:58:10.701" v="291"/>
          <ac:grpSpMkLst>
            <pc:docMk/>
            <pc:sldMk cId="2773020274" sldId="261"/>
            <ac:grpSpMk id="9" creationId="{D3D509B0-BF86-4AC1-A6B0-339846A49484}"/>
          </ac:grpSpMkLst>
        </pc:grpChg>
        <pc:grpChg chg="add mod">
          <ac:chgData name="Michał Pyclik" userId="6d1d9512d460d1ef" providerId="LiveId" clId="{E3894116-8E1A-4A32-8FDA-A9D8581D2A85}" dt="2021-02-22T14:58:10.701" v="291"/>
          <ac:grpSpMkLst>
            <pc:docMk/>
            <pc:sldMk cId="2773020274" sldId="261"/>
            <ac:grpSpMk id="10" creationId="{283A1A99-F02F-4319-BA87-3965C8BC313C}"/>
          </ac:grpSpMkLst>
        </pc:grpChg>
        <pc:grpChg chg="add mod">
          <ac:chgData name="Michał Pyclik" userId="6d1d9512d460d1ef" providerId="LiveId" clId="{E3894116-8E1A-4A32-8FDA-A9D8581D2A85}" dt="2021-02-22T14:58:10.701" v="291"/>
          <ac:grpSpMkLst>
            <pc:docMk/>
            <pc:sldMk cId="2773020274" sldId="261"/>
            <ac:grpSpMk id="11" creationId="{28E18E02-C494-4696-B81F-5F98E7A9643A}"/>
          </ac:grpSpMkLst>
        </pc:grpChg>
        <pc:grpChg chg="add mod">
          <ac:chgData name="Michał Pyclik" userId="6d1d9512d460d1ef" providerId="LiveId" clId="{E3894116-8E1A-4A32-8FDA-A9D8581D2A85}" dt="2021-02-22T14:58:10.701" v="291"/>
          <ac:grpSpMkLst>
            <pc:docMk/>
            <pc:sldMk cId="2773020274" sldId="261"/>
            <ac:grpSpMk id="12" creationId="{9178EEB7-1111-4270-AEA8-F9EA5A62F875}"/>
          </ac:grpSpMkLst>
        </pc:grpChg>
        <pc:grpChg chg="del">
          <ac:chgData name="Michał Pyclik" userId="6d1d9512d460d1ef" providerId="LiveId" clId="{E3894116-8E1A-4A32-8FDA-A9D8581D2A85}" dt="2021-02-22T14:58:25.401" v="295" actId="26606"/>
          <ac:grpSpMkLst>
            <pc:docMk/>
            <pc:sldMk cId="2773020274" sldId="261"/>
            <ac:grpSpMk id="36" creationId="{8A919B9C-5C01-47E4-B2F2-45F589208ABF}"/>
          </ac:grpSpMkLst>
        </pc:grpChg>
        <pc:graphicFrameChg chg="del">
          <ac:chgData name="Michał Pyclik" userId="6d1d9512d460d1ef" providerId="LiveId" clId="{E3894116-8E1A-4A32-8FDA-A9D8581D2A85}" dt="2021-02-22T14:58:15.021" v="292" actId="478"/>
          <ac:graphicFrameMkLst>
            <pc:docMk/>
            <pc:sldMk cId="2773020274" sldId="261"/>
            <ac:graphicFrameMk id="29" creationId="{EC5F377D-9E4C-41A4-B95E-873CCE600BD8}"/>
          </ac:graphicFrameMkLst>
        </pc:graphicFrameChg>
      </pc:sldChg>
      <pc:sldChg chg="addSp delSp modSp mod">
        <pc:chgData name="Michał Pyclik" userId="6d1d9512d460d1ef" providerId="LiveId" clId="{E3894116-8E1A-4A32-8FDA-A9D8581D2A85}" dt="2021-02-22T15:00:59.141" v="686" actId="20577"/>
        <pc:sldMkLst>
          <pc:docMk/>
          <pc:sldMk cId="3529883448" sldId="262"/>
        </pc:sldMkLst>
        <pc:spChg chg="mod">
          <ac:chgData name="Michał Pyclik" userId="6d1d9512d460d1ef" providerId="LiveId" clId="{E3894116-8E1A-4A32-8FDA-A9D8581D2A85}" dt="2021-02-22T14:59:10.960" v="319" actId="26606"/>
          <ac:spMkLst>
            <pc:docMk/>
            <pc:sldMk cId="3529883448" sldId="262"/>
            <ac:spMk id="2" creationId="{5D3F5FEC-ED95-4A5D-85A1-B4CDC294F0B9}"/>
          </ac:spMkLst>
        </pc:spChg>
        <pc:spChg chg="mod">
          <ac:chgData name="Michał Pyclik" userId="6d1d9512d460d1ef" providerId="LiveId" clId="{E3894116-8E1A-4A32-8FDA-A9D8581D2A85}" dt="2021-02-22T15:00:59.141" v="686" actId="20577"/>
          <ac:spMkLst>
            <pc:docMk/>
            <pc:sldMk cId="3529883448" sldId="262"/>
            <ac:spMk id="3" creationId="{DB63770A-FD3D-4F81-816A-2DEB60991919}"/>
          </ac:spMkLst>
        </pc:spChg>
        <pc:spChg chg="del">
          <ac:chgData name="Michał Pyclik" userId="6d1d9512d460d1ef" providerId="LiveId" clId="{E3894116-8E1A-4A32-8FDA-A9D8581D2A85}" dt="2021-02-22T14:59:10.960" v="319" actId="26606"/>
          <ac:spMkLst>
            <pc:docMk/>
            <pc:sldMk cId="3529883448" sldId="262"/>
            <ac:spMk id="76" creationId="{907EF6B7-1338-4443-8C46-6A318D952DFD}"/>
          </ac:spMkLst>
        </pc:spChg>
        <pc:spChg chg="del">
          <ac:chgData name="Michał Pyclik" userId="6d1d9512d460d1ef" providerId="LiveId" clId="{E3894116-8E1A-4A32-8FDA-A9D8581D2A85}" dt="2021-02-22T14:59:10.960" v="319" actId="26606"/>
          <ac:spMkLst>
            <pc:docMk/>
            <pc:sldMk cId="3529883448" sldId="262"/>
            <ac:spMk id="78" creationId="{DAAE4CDD-124C-4DCF-9584-B6033B545DD5}"/>
          </ac:spMkLst>
        </pc:spChg>
        <pc:spChg chg="del">
          <ac:chgData name="Michał Pyclik" userId="6d1d9512d460d1ef" providerId="LiveId" clId="{E3894116-8E1A-4A32-8FDA-A9D8581D2A85}" dt="2021-02-22T14:59:10.960" v="319" actId="26606"/>
          <ac:spMkLst>
            <pc:docMk/>
            <pc:sldMk cId="3529883448" sldId="262"/>
            <ac:spMk id="80" creationId="{081E4A58-353D-44AE-B2FC-2A74E2E400F7}"/>
          </ac:spMkLst>
        </pc:spChg>
        <pc:spChg chg="add">
          <ac:chgData name="Michał Pyclik" userId="6d1d9512d460d1ef" providerId="LiveId" clId="{E3894116-8E1A-4A32-8FDA-A9D8581D2A85}" dt="2021-02-22T14:59:10.960" v="319" actId="26606"/>
          <ac:spMkLst>
            <pc:docMk/>
            <pc:sldMk cId="3529883448" sldId="262"/>
            <ac:spMk id="85" creationId="{D55CD764-972B-4CA5-A885-53E55C63E174}"/>
          </ac:spMkLst>
        </pc:spChg>
        <pc:spChg chg="add">
          <ac:chgData name="Michał Pyclik" userId="6d1d9512d460d1ef" providerId="LiveId" clId="{E3894116-8E1A-4A32-8FDA-A9D8581D2A85}" dt="2021-02-22T14:59:10.960" v="319" actId="26606"/>
          <ac:spMkLst>
            <pc:docMk/>
            <pc:sldMk cId="3529883448" sldId="262"/>
            <ac:spMk id="87" creationId="{34165AB3-7006-4430-BCE3-25476BE13322}"/>
          </ac:spMkLst>
        </pc:spChg>
        <pc:spChg chg="add">
          <ac:chgData name="Michał Pyclik" userId="6d1d9512d460d1ef" providerId="LiveId" clId="{E3894116-8E1A-4A32-8FDA-A9D8581D2A85}" dt="2021-02-22T14:59:10.960" v="319" actId="26606"/>
          <ac:spMkLst>
            <pc:docMk/>
            <pc:sldMk cId="3529883448" sldId="262"/>
            <ac:spMk id="111" creationId="{E3E51905-F374-4E1A-97CF-B741584B74D5}"/>
          </ac:spMkLst>
        </pc:spChg>
        <pc:grpChg chg="add">
          <ac:chgData name="Michał Pyclik" userId="6d1d9512d460d1ef" providerId="LiveId" clId="{E3894116-8E1A-4A32-8FDA-A9D8581D2A85}" dt="2021-02-22T14:59:10.960" v="319" actId="26606"/>
          <ac:grpSpMkLst>
            <pc:docMk/>
            <pc:sldMk cId="3529883448" sldId="262"/>
            <ac:grpSpMk id="89" creationId="{C57F67D8-2BFF-4661-AFAF-E2CE8B7DCE81}"/>
          </ac:grpSpMkLst>
        </pc:grpChg>
      </pc:sldChg>
      <pc:sldChg chg="modSp mod">
        <pc:chgData name="Michał Pyclik" userId="6d1d9512d460d1ef" providerId="LiveId" clId="{E3894116-8E1A-4A32-8FDA-A9D8581D2A85}" dt="2021-02-22T15:17:31.342" v="1788" actId="20577"/>
        <pc:sldMkLst>
          <pc:docMk/>
          <pc:sldMk cId="317403593" sldId="267"/>
        </pc:sldMkLst>
        <pc:graphicFrameChg chg="modGraphic">
          <ac:chgData name="Michał Pyclik" userId="6d1d9512d460d1ef" providerId="LiveId" clId="{E3894116-8E1A-4A32-8FDA-A9D8581D2A85}" dt="2021-02-22T15:17:31.342" v="1788" actId="20577"/>
          <ac:graphicFrameMkLst>
            <pc:docMk/>
            <pc:sldMk cId="317403593" sldId="267"/>
            <ac:graphicFrameMk id="5" creationId="{8A6F1CB6-2FB1-4CBA-B352-B14F3061A2C1}"/>
          </ac:graphicFrameMkLst>
        </pc:graphicFrameChg>
      </pc:sldChg>
      <pc:sldChg chg="addSp delSp modSp mod">
        <pc:chgData name="Michał Pyclik" userId="6d1d9512d460d1ef" providerId="LiveId" clId="{E3894116-8E1A-4A32-8FDA-A9D8581D2A85}" dt="2021-02-22T15:19:30.672" v="1798" actId="12100"/>
        <pc:sldMkLst>
          <pc:docMk/>
          <pc:sldMk cId="7603465" sldId="268"/>
        </pc:sldMkLst>
        <pc:graphicFrameChg chg="del modGraphic">
          <ac:chgData name="Michał Pyclik" userId="6d1d9512d460d1ef" providerId="LiveId" clId="{E3894116-8E1A-4A32-8FDA-A9D8581D2A85}" dt="2021-02-22T15:18:00.352" v="1790" actId="478"/>
          <ac:graphicFrameMkLst>
            <pc:docMk/>
            <pc:sldMk cId="7603465" sldId="268"/>
            <ac:graphicFrameMk id="4" creationId="{05BC411B-2B75-473C-A4E3-3C4816133222}"/>
          </ac:graphicFrameMkLst>
        </pc:graphicFrameChg>
        <pc:graphicFrameChg chg="add mod">
          <ac:chgData name="Michał Pyclik" userId="6d1d9512d460d1ef" providerId="LiveId" clId="{E3894116-8E1A-4A32-8FDA-A9D8581D2A85}" dt="2021-02-22T15:19:30.672" v="1798" actId="12100"/>
          <ac:graphicFrameMkLst>
            <pc:docMk/>
            <pc:sldMk cId="7603465" sldId="268"/>
            <ac:graphicFrameMk id="8" creationId="{2041ED86-20A9-4FA5-9C86-ECC485E6042D}"/>
          </ac:graphicFrameMkLst>
        </pc:graphicFrameChg>
      </pc:sldChg>
      <pc:sldChg chg="addSp delSp modSp mod setClrOvrMap">
        <pc:chgData name="Michał Pyclik" userId="6d1d9512d460d1ef" providerId="LiveId" clId="{E3894116-8E1A-4A32-8FDA-A9D8581D2A85}" dt="2021-02-22T15:20:14.717" v="1855" actId="20577"/>
        <pc:sldMkLst>
          <pc:docMk/>
          <pc:sldMk cId="163805568" sldId="269"/>
        </pc:sldMkLst>
        <pc:spChg chg="mod">
          <ac:chgData name="Michał Pyclik" userId="6d1d9512d460d1ef" providerId="LiveId" clId="{E3894116-8E1A-4A32-8FDA-A9D8581D2A85}" dt="2021-02-22T15:19:40.122" v="1799" actId="26606"/>
          <ac:spMkLst>
            <pc:docMk/>
            <pc:sldMk cId="163805568" sldId="269"/>
            <ac:spMk id="2" creationId="{CAF01737-518B-4FF8-9E90-5C43C3F3688A}"/>
          </ac:spMkLst>
        </pc:spChg>
        <pc:spChg chg="mod">
          <ac:chgData name="Michał Pyclik" userId="6d1d9512d460d1ef" providerId="LiveId" clId="{E3894116-8E1A-4A32-8FDA-A9D8581D2A85}" dt="2021-02-22T15:20:14.717" v="1855" actId="20577"/>
          <ac:spMkLst>
            <pc:docMk/>
            <pc:sldMk cId="163805568" sldId="269"/>
            <ac:spMk id="3" creationId="{1436EBC3-D4D5-4A89-9B48-F7A4500A65B7}"/>
          </ac:spMkLst>
        </pc:spChg>
        <pc:spChg chg="del">
          <ac:chgData name="Michał Pyclik" userId="6d1d9512d460d1ef" providerId="LiveId" clId="{E3894116-8E1A-4A32-8FDA-A9D8581D2A85}" dt="2021-02-22T15:19:40.122" v="1799" actId="26606"/>
          <ac:spMkLst>
            <pc:docMk/>
            <pc:sldMk cId="163805568" sldId="269"/>
            <ac:spMk id="80" creationId="{907EF6B7-1338-4443-8C46-6A318D952DFD}"/>
          </ac:spMkLst>
        </pc:spChg>
        <pc:spChg chg="del">
          <ac:chgData name="Michał Pyclik" userId="6d1d9512d460d1ef" providerId="LiveId" clId="{E3894116-8E1A-4A32-8FDA-A9D8581D2A85}" dt="2021-02-22T15:19:40.122" v="1799" actId="26606"/>
          <ac:spMkLst>
            <pc:docMk/>
            <pc:sldMk cId="163805568" sldId="269"/>
            <ac:spMk id="82" creationId="{DAAE4CDD-124C-4DCF-9584-B6033B545DD5}"/>
          </ac:spMkLst>
        </pc:spChg>
        <pc:spChg chg="del">
          <ac:chgData name="Michał Pyclik" userId="6d1d9512d460d1ef" providerId="LiveId" clId="{E3894116-8E1A-4A32-8FDA-A9D8581D2A85}" dt="2021-02-22T15:19:40.122" v="1799" actId="26606"/>
          <ac:spMkLst>
            <pc:docMk/>
            <pc:sldMk cId="163805568" sldId="269"/>
            <ac:spMk id="84" creationId="{081E4A58-353D-44AE-B2FC-2A74E2E400F7}"/>
          </ac:spMkLst>
        </pc:spChg>
        <pc:spChg chg="add">
          <ac:chgData name="Michał Pyclik" userId="6d1d9512d460d1ef" providerId="LiveId" clId="{E3894116-8E1A-4A32-8FDA-A9D8581D2A85}" dt="2021-02-22T15:19:40.122" v="1799" actId="26606"/>
          <ac:spMkLst>
            <pc:docMk/>
            <pc:sldMk cId="163805568" sldId="269"/>
            <ac:spMk id="90" creationId="{9228552E-C8B1-4A80-8448-0787CE0FC704}"/>
          </ac:spMkLst>
        </pc:spChg>
        <pc:picChg chg="add">
          <ac:chgData name="Michał Pyclik" userId="6d1d9512d460d1ef" providerId="LiveId" clId="{E3894116-8E1A-4A32-8FDA-A9D8581D2A85}" dt="2021-02-22T15:19:40.122" v="1799" actId="26606"/>
          <ac:picMkLst>
            <pc:docMk/>
            <pc:sldMk cId="163805568" sldId="269"/>
            <ac:picMk id="86" creationId="{9C3A7F12-0168-4C6E-93AA-5A6ACF484F54}"/>
          </ac:picMkLst>
        </pc:picChg>
      </pc:sldChg>
      <pc:sldChg chg="addSp modSp mod setBg">
        <pc:chgData name="Michał Pyclik" userId="6d1d9512d460d1ef" providerId="LiveId" clId="{E3894116-8E1A-4A32-8FDA-A9D8581D2A85}" dt="2021-02-22T15:16:16.197" v="1611" actId="14100"/>
        <pc:sldMkLst>
          <pc:docMk/>
          <pc:sldMk cId="3786083237" sldId="283"/>
        </pc:sldMkLst>
        <pc:spChg chg="add">
          <ac:chgData name="Michał Pyclik" userId="6d1d9512d460d1ef" providerId="LiveId" clId="{E3894116-8E1A-4A32-8FDA-A9D8581D2A85}" dt="2021-02-22T15:16:11.882" v="1610" actId="26606"/>
          <ac:spMkLst>
            <pc:docMk/>
            <pc:sldMk cId="3786083237" sldId="283"/>
            <ac:spMk id="7" creationId="{85016AEC-0320-4ED0-8ECB-FE11DDDFE17A}"/>
          </ac:spMkLst>
        </pc:spChg>
        <pc:spChg chg="add">
          <ac:chgData name="Michał Pyclik" userId="6d1d9512d460d1ef" providerId="LiveId" clId="{E3894116-8E1A-4A32-8FDA-A9D8581D2A85}" dt="2021-02-22T15:16:11.882" v="1610" actId="26606"/>
          <ac:spMkLst>
            <pc:docMk/>
            <pc:sldMk cId="3786083237" sldId="283"/>
            <ac:spMk id="9" creationId="{CCB2C00A-E659-4691-AFB4-28255172920B}"/>
          </ac:spMkLst>
        </pc:spChg>
        <pc:spChg chg="add">
          <ac:chgData name="Michał Pyclik" userId="6d1d9512d460d1ef" providerId="LiveId" clId="{E3894116-8E1A-4A32-8FDA-A9D8581D2A85}" dt="2021-02-22T15:16:11.882" v="1610" actId="26606"/>
          <ac:spMkLst>
            <pc:docMk/>
            <pc:sldMk cId="3786083237" sldId="283"/>
            <ac:spMk id="11" creationId="{B78FD84C-74B5-451D-8F0A-1E19EC3D9DAC}"/>
          </ac:spMkLst>
        </pc:spChg>
        <pc:graphicFrameChg chg="mod modGraphic">
          <ac:chgData name="Michał Pyclik" userId="6d1d9512d460d1ef" providerId="LiveId" clId="{E3894116-8E1A-4A32-8FDA-A9D8581D2A85}" dt="2021-02-22T15:16:16.197" v="1611" actId="14100"/>
          <ac:graphicFrameMkLst>
            <pc:docMk/>
            <pc:sldMk cId="3786083237" sldId="283"/>
            <ac:graphicFrameMk id="2" creationId="{9D30251B-198A-448C-B0CE-2DAE16F92312}"/>
          </ac:graphicFrameMkLst>
        </pc:graphicFrameChg>
      </pc:sldChg>
      <pc:sldChg chg="addSp delSp modSp mod">
        <pc:chgData name="Michał Pyclik" userId="6d1d9512d460d1ef" providerId="LiveId" clId="{E3894116-8E1A-4A32-8FDA-A9D8581D2A85}" dt="2021-02-22T15:08:01.641" v="1479" actId="20577"/>
        <pc:sldMkLst>
          <pc:docMk/>
          <pc:sldMk cId="39300856" sldId="284"/>
        </pc:sldMkLst>
        <pc:spChg chg="mod">
          <ac:chgData name="Michał Pyclik" userId="6d1d9512d460d1ef" providerId="LiveId" clId="{E3894116-8E1A-4A32-8FDA-A9D8581D2A85}" dt="2021-02-22T15:04:36.091" v="1278" actId="26606"/>
          <ac:spMkLst>
            <pc:docMk/>
            <pc:sldMk cId="39300856" sldId="284"/>
            <ac:spMk id="2" creationId="{4358A3FF-F177-4159-8663-8B3FAB10D6C5}"/>
          </ac:spMkLst>
        </pc:spChg>
        <pc:spChg chg="del">
          <ac:chgData name="Michał Pyclik" userId="6d1d9512d460d1ef" providerId="LiveId" clId="{E3894116-8E1A-4A32-8FDA-A9D8581D2A85}" dt="2021-02-22T15:04:36.091" v="1278" actId="26606"/>
          <ac:spMkLst>
            <pc:docMk/>
            <pc:sldMk cId="39300856" sldId="284"/>
            <ac:spMk id="36" creationId="{6C4028FD-8BAA-4A19-BFDE-594D991B7552}"/>
          </ac:spMkLst>
        </pc:spChg>
        <pc:spChg chg="add">
          <ac:chgData name="Michał Pyclik" userId="6d1d9512d460d1ef" providerId="LiveId" clId="{E3894116-8E1A-4A32-8FDA-A9D8581D2A85}" dt="2021-02-22T15:04:36.091" v="1278" actId="26606"/>
          <ac:spMkLst>
            <pc:docMk/>
            <pc:sldMk cId="39300856" sldId="284"/>
            <ac:spMk id="41" creationId="{85016AEC-0320-4ED0-8ECB-FE11DDDFE17A}"/>
          </ac:spMkLst>
        </pc:spChg>
        <pc:spChg chg="add">
          <ac:chgData name="Michał Pyclik" userId="6d1d9512d460d1ef" providerId="LiveId" clId="{E3894116-8E1A-4A32-8FDA-A9D8581D2A85}" dt="2021-02-22T15:04:36.091" v="1278" actId="26606"/>
          <ac:spMkLst>
            <pc:docMk/>
            <pc:sldMk cId="39300856" sldId="284"/>
            <ac:spMk id="43" creationId="{CCB2C00A-E659-4691-AFB4-28255172920B}"/>
          </ac:spMkLst>
        </pc:spChg>
        <pc:spChg chg="add">
          <ac:chgData name="Michał Pyclik" userId="6d1d9512d460d1ef" providerId="LiveId" clId="{E3894116-8E1A-4A32-8FDA-A9D8581D2A85}" dt="2021-02-22T15:04:36.091" v="1278" actId="26606"/>
          <ac:spMkLst>
            <pc:docMk/>
            <pc:sldMk cId="39300856" sldId="284"/>
            <ac:spMk id="45" creationId="{B78FD84C-74B5-451D-8F0A-1E19EC3D9DAC}"/>
          </ac:spMkLst>
        </pc:spChg>
        <pc:graphicFrameChg chg="mod modGraphic">
          <ac:chgData name="Michał Pyclik" userId="6d1d9512d460d1ef" providerId="LiveId" clId="{E3894116-8E1A-4A32-8FDA-A9D8581D2A85}" dt="2021-02-22T15:08:01.641" v="1479" actId="20577"/>
          <ac:graphicFrameMkLst>
            <pc:docMk/>
            <pc:sldMk cId="39300856" sldId="284"/>
            <ac:graphicFrameMk id="6" creationId="{F09277A2-25A7-43A4-80C6-D79664AEEEE5}"/>
          </ac:graphicFrameMkLst>
        </pc:graphicFrameChg>
      </pc:sldChg>
      <pc:sldChg chg="addSp delSp modSp mod">
        <pc:chgData name="Michał Pyclik" userId="6d1d9512d460d1ef" providerId="LiveId" clId="{E3894116-8E1A-4A32-8FDA-A9D8581D2A85}" dt="2021-02-22T15:09:54.416" v="1609" actId="14100"/>
        <pc:sldMkLst>
          <pc:docMk/>
          <pc:sldMk cId="2033026073" sldId="285"/>
        </pc:sldMkLst>
        <pc:spChg chg="del">
          <ac:chgData name="Michał Pyclik" userId="6d1d9512d460d1ef" providerId="LiveId" clId="{E3894116-8E1A-4A32-8FDA-A9D8581D2A85}" dt="2021-02-22T15:09:42.886" v="1608" actId="26606"/>
          <ac:spMkLst>
            <pc:docMk/>
            <pc:sldMk cId="2033026073" sldId="285"/>
            <ac:spMk id="71" creationId="{8FC9BE17-9A7B-462D-AE50-3D8777387304}"/>
          </ac:spMkLst>
        </pc:spChg>
        <pc:spChg chg="del">
          <ac:chgData name="Michał Pyclik" userId="6d1d9512d460d1ef" providerId="LiveId" clId="{E3894116-8E1A-4A32-8FDA-A9D8581D2A85}" dt="2021-02-22T15:09:42.886" v="1608" actId="26606"/>
          <ac:spMkLst>
            <pc:docMk/>
            <pc:sldMk cId="2033026073" sldId="285"/>
            <ac:spMk id="73" creationId="{3EBE8569-6AEC-4B8C-8D53-2DE337CDBA65}"/>
          </ac:spMkLst>
        </pc:spChg>
        <pc:spChg chg="del">
          <ac:chgData name="Michał Pyclik" userId="6d1d9512d460d1ef" providerId="LiveId" clId="{E3894116-8E1A-4A32-8FDA-A9D8581D2A85}" dt="2021-02-22T15:09:42.886" v="1608" actId="26606"/>
          <ac:spMkLst>
            <pc:docMk/>
            <pc:sldMk cId="2033026073" sldId="285"/>
            <ac:spMk id="75" creationId="{55D4142C-5077-457F-A6AD-3FECFDB39685}"/>
          </ac:spMkLst>
        </pc:spChg>
        <pc:spChg chg="del">
          <ac:chgData name="Michał Pyclik" userId="6d1d9512d460d1ef" providerId="LiveId" clId="{E3894116-8E1A-4A32-8FDA-A9D8581D2A85}" dt="2021-02-22T15:09:42.886" v="1608" actId="26606"/>
          <ac:spMkLst>
            <pc:docMk/>
            <pc:sldMk cId="2033026073" sldId="285"/>
            <ac:spMk id="77" creationId="{7A5F0580-5EE9-419F-96EE-B6529EF6E7D0}"/>
          </ac:spMkLst>
        </pc:spChg>
        <pc:spChg chg="add">
          <ac:chgData name="Michał Pyclik" userId="6d1d9512d460d1ef" providerId="LiveId" clId="{E3894116-8E1A-4A32-8FDA-A9D8581D2A85}" dt="2021-02-22T15:09:42.886" v="1608" actId="26606"/>
          <ac:spMkLst>
            <pc:docMk/>
            <pc:sldMk cId="2033026073" sldId="285"/>
            <ac:spMk id="82" creationId="{85016AEC-0320-4ED0-8ECB-FE11DDDFE17A}"/>
          </ac:spMkLst>
        </pc:spChg>
        <pc:spChg chg="add">
          <ac:chgData name="Michał Pyclik" userId="6d1d9512d460d1ef" providerId="LiveId" clId="{E3894116-8E1A-4A32-8FDA-A9D8581D2A85}" dt="2021-02-22T15:09:42.886" v="1608" actId="26606"/>
          <ac:spMkLst>
            <pc:docMk/>
            <pc:sldMk cId="2033026073" sldId="285"/>
            <ac:spMk id="84" creationId="{CCB2C00A-E659-4691-AFB4-28255172920B}"/>
          </ac:spMkLst>
        </pc:spChg>
        <pc:spChg chg="add">
          <ac:chgData name="Michał Pyclik" userId="6d1d9512d460d1ef" providerId="LiveId" clId="{E3894116-8E1A-4A32-8FDA-A9D8581D2A85}" dt="2021-02-22T15:09:42.886" v="1608" actId="26606"/>
          <ac:spMkLst>
            <pc:docMk/>
            <pc:sldMk cId="2033026073" sldId="285"/>
            <ac:spMk id="86" creationId="{B78FD84C-74B5-451D-8F0A-1E19EC3D9DAC}"/>
          </ac:spMkLst>
        </pc:spChg>
        <pc:graphicFrameChg chg="mod modGraphic">
          <ac:chgData name="Michał Pyclik" userId="6d1d9512d460d1ef" providerId="LiveId" clId="{E3894116-8E1A-4A32-8FDA-A9D8581D2A85}" dt="2021-02-22T15:09:54.416" v="1609" actId="14100"/>
          <ac:graphicFrameMkLst>
            <pc:docMk/>
            <pc:sldMk cId="2033026073" sldId="285"/>
            <ac:graphicFrameMk id="6" creationId="{F09277A2-25A7-43A4-80C6-D79664AEEEE5}"/>
          </ac:graphicFrameMkLst>
        </pc:graphicFrameChg>
        <pc:picChg chg="del">
          <ac:chgData name="Michał Pyclik" userId="6d1d9512d460d1ef" providerId="LiveId" clId="{E3894116-8E1A-4A32-8FDA-A9D8581D2A85}" dt="2021-02-22T15:09:40.769" v="1607" actId="478"/>
          <ac:picMkLst>
            <pc:docMk/>
            <pc:sldMk cId="2033026073" sldId="285"/>
            <ac:picMk id="1026" creationId="{D2D0497A-4017-469F-9399-7A79702C93B8}"/>
          </ac:picMkLst>
        </pc:picChg>
      </pc:sldChg>
      <pc:sldChg chg="addSp modSp mod">
        <pc:chgData name="Michał Pyclik" userId="6d1d9512d460d1ef" providerId="LiveId" clId="{E3894116-8E1A-4A32-8FDA-A9D8581D2A85}" dt="2021-02-22T15:09:36.266" v="1606" actId="20577"/>
        <pc:sldMkLst>
          <pc:docMk/>
          <pc:sldMk cId="2085891405" sldId="286"/>
        </pc:sldMkLst>
        <pc:spChg chg="add">
          <ac:chgData name="Michał Pyclik" userId="6d1d9512d460d1ef" providerId="LiveId" clId="{E3894116-8E1A-4A32-8FDA-A9D8581D2A85}" dt="2021-02-22T15:08:15.391" v="1480" actId="26606"/>
          <ac:spMkLst>
            <pc:docMk/>
            <pc:sldMk cId="2085891405" sldId="286"/>
            <ac:spMk id="11" creationId="{85016AEC-0320-4ED0-8ECB-FE11DDDFE17A}"/>
          </ac:spMkLst>
        </pc:spChg>
        <pc:spChg chg="add">
          <ac:chgData name="Michał Pyclik" userId="6d1d9512d460d1ef" providerId="LiveId" clId="{E3894116-8E1A-4A32-8FDA-A9D8581D2A85}" dt="2021-02-22T15:08:15.391" v="1480" actId="26606"/>
          <ac:spMkLst>
            <pc:docMk/>
            <pc:sldMk cId="2085891405" sldId="286"/>
            <ac:spMk id="13" creationId="{CCB2C00A-E659-4691-AFB4-28255172920B}"/>
          </ac:spMkLst>
        </pc:spChg>
        <pc:spChg chg="add">
          <ac:chgData name="Michał Pyclik" userId="6d1d9512d460d1ef" providerId="LiveId" clId="{E3894116-8E1A-4A32-8FDA-A9D8581D2A85}" dt="2021-02-22T15:08:15.391" v="1480" actId="26606"/>
          <ac:spMkLst>
            <pc:docMk/>
            <pc:sldMk cId="2085891405" sldId="286"/>
            <ac:spMk id="15" creationId="{B78FD84C-74B5-451D-8F0A-1E19EC3D9DAC}"/>
          </ac:spMkLst>
        </pc:spChg>
        <pc:graphicFrameChg chg="mod modGraphic">
          <ac:chgData name="Michał Pyclik" userId="6d1d9512d460d1ef" providerId="LiveId" clId="{E3894116-8E1A-4A32-8FDA-A9D8581D2A85}" dt="2021-02-22T15:09:36.266" v="1606" actId="20577"/>
          <ac:graphicFrameMkLst>
            <pc:docMk/>
            <pc:sldMk cId="2085891405" sldId="286"/>
            <ac:graphicFrameMk id="6" creationId="{F09277A2-25A7-43A4-80C6-D79664AEEEE5}"/>
          </ac:graphicFrameMkLst>
        </pc:graphicFrameChg>
      </pc:sldChg>
      <pc:sldChg chg="addSp delSp modSp mod setBg setClrOvrMap">
        <pc:chgData name="Michał Pyclik" userId="6d1d9512d460d1ef" providerId="LiveId" clId="{E3894116-8E1A-4A32-8FDA-A9D8581D2A85}" dt="2021-02-22T15:22:59.451" v="1895" actId="20577"/>
        <pc:sldMkLst>
          <pc:docMk/>
          <pc:sldMk cId="3819317856" sldId="287"/>
        </pc:sldMkLst>
        <pc:spChg chg="mod">
          <ac:chgData name="Michał Pyclik" userId="6d1d9512d460d1ef" providerId="LiveId" clId="{E3894116-8E1A-4A32-8FDA-A9D8581D2A85}" dt="2021-02-22T15:22:25.540" v="1888" actId="26606"/>
          <ac:spMkLst>
            <pc:docMk/>
            <pc:sldMk cId="3819317856" sldId="287"/>
            <ac:spMk id="2" creationId="{CAF01737-518B-4FF8-9E90-5C43C3F3688A}"/>
          </ac:spMkLst>
        </pc:spChg>
        <pc:spChg chg="mod ord">
          <ac:chgData name="Michał Pyclik" userId="6d1d9512d460d1ef" providerId="LiveId" clId="{E3894116-8E1A-4A32-8FDA-A9D8581D2A85}" dt="2021-02-22T15:22:59.451" v="1895" actId="20577"/>
          <ac:spMkLst>
            <pc:docMk/>
            <pc:sldMk cId="3819317856" sldId="287"/>
            <ac:spMk id="3" creationId="{1436EBC3-D4D5-4A89-9B48-F7A4500A65B7}"/>
          </ac:spMkLst>
        </pc:spChg>
        <pc:spChg chg="del">
          <ac:chgData name="Michał Pyclik" userId="6d1d9512d460d1ef" providerId="LiveId" clId="{E3894116-8E1A-4A32-8FDA-A9D8581D2A85}" dt="2021-02-22T15:22:25.540" v="1888" actId="26606"/>
          <ac:spMkLst>
            <pc:docMk/>
            <pc:sldMk cId="3819317856" sldId="287"/>
            <ac:spMk id="87" creationId="{201CC55D-ED54-4C5C-95E6-10947BD1103B}"/>
          </ac:spMkLst>
        </pc:spChg>
        <pc:spChg chg="del">
          <ac:chgData name="Michał Pyclik" userId="6d1d9512d460d1ef" providerId="LiveId" clId="{E3894116-8E1A-4A32-8FDA-A9D8581D2A85}" dt="2021-02-22T15:22:25.540" v="1888" actId="26606"/>
          <ac:spMkLst>
            <pc:docMk/>
            <pc:sldMk cId="3819317856" sldId="287"/>
            <ac:spMk id="93" creationId="{3873B707-463F-40B0-8227-E8CC6C67EB25}"/>
          </ac:spMkLst>
        </pc:spChg>
        <pc:spChg chg="del">
          <ac:chgData name="Michał Pyclik" userId="6d1d9512d460d1ef" providerId="LiveId" clId="{E3894116-8E1A-4A32-8FDA-A9D8581D2A85}" dt="2021-02-22T15:22:25.540" v="1888" actId="26606"/>
          <ac:spMkLst>
            <pc:docMk/>
            <pc:sldMk cId="3819317856" sldId="287"/>
            <ac:spMk id="95" creationId="{C13237C8-E62C-4F0D-A318-BD6FB6C2D138}"/>
          </ac:spMkLst>
        </pc:spChg>
        <pc:spChg chg="del">
          <ac:chgData name="Michał Pyclik" userId="6d1d9512d460d1ef" providerId="LiveId" clId="{E3894116-8E1A-4A32-8FDA-A9D8581D2A85}" dt="2021-02-22T15:22:25.540" v="1888" actId="26606"/>
          <ac:spMkLst>
            <pc:docMk/>
            <pc:sldMk cId="3819317856" sldId="287"/>
            <ac:spMk id="97" creationId="{19C9EAEA-39D0-4B0E-A0EB-51E7B26740B1}"/>
          </ac:spMkLst>
        </pc:spChg>
        <pc:spChg chg="add del">
          <ac:chgData name="Michał Pyclik" userId="6d1d9512d460d1ef" providerId="LiveId" clId="{E3894116-8E1A-4A32-8FDA-A9D8581D2A85}" dt="2021-02-22T15:22:48.753" v="1891" actId="26606"/>
          <ac:spMkLst>
            <pc:docMk/>
            <pc:sldMk cId="3819317856" sldId="287"/>
            <ac:spMk id="135" creationId="{357DD0D3-F869-46D0-944C-6EC60E19E351}"/>
          </ac:spMkLst>
        </pc:spChg>
        <pc:spChg chg="add">
          <ac:chgData name="Michał Pyclik" userId="6d1d9512d460d1ef" providerId="LiveId" clId="{E3894116-8E1A-4A32-8FDA-A9D8581D2A85}" dt="2021-02-22T15:22:48.753" v="1891" actId="26606"/>
          <ac:spMkLst>
            <pc:docMk/>
            <pc:sldMk cId="3819317856" sldId="287"/>
            <ac:spMk id="192" creationId="{357DD0D3-F869-46D0-944C-6EC60E19E351}"/>
          </ac:spMkLst>
        </pc:spChg>
        <pc:grpChg chg="del">
          <ac:chgData name="Michał Pyclik" userId="6d1d9512d460d1ef" providerId="LiveId" clId="{E3894116-8E1A-4A32-8FDA-A9D8581D2A85}" dt="2021-02-22T15:22:25.540" v="1888" actId="26606"/>
          <ac:grpSpMkLst>
            <pc:docMk/>
            <pc:sldMk cId="3819317856" sldId="287"/>
            <ac:grpSpMk id="89" creationId="{1DE889C7-FAD6-4397-98E2-05D503484459}"/>
          </ac:grpSpMkLst>
        </pc:grpChg>
        <pc:picChg chg="del">
          <ac:chgData name="Michał Pyclik" userId="6d1d9512d460d1ef" providerId="LiveId" clId="{E3894116-8E1A-4A32-8FDA-A9D8581D2A85}" dt="2021-02-22T15:21:15.992" v="1865" actId="478"/>
          <ac:picMkLst>
            <pc:docMk/>
            <pc:sldMk cId="3819317856" sldId="287"/>
            <ac:picMk id="5" creationId="{A852E134-252D-478B-A811-B63138D09678}"/>
          </ac:picMkLst>
        </pc:picChg>
        <pc:picChg chg="add del mod">
          <ac:chgData name="Michał Pyclik" userId="6d1d9512d460d1ef" providerId="LiveId" clId="{E3894116-8E1A-4A32-8FDA-A9D8581D2A85}" dt="2021-02-22T15:22:31.322" v="1889" actId="478"/>
          <ac:picMkLst>
            <pc:docMk/>
            <pc:sldMk cId="3819317856" sldId="287"/>
            <ac:picMk id="1026" creationId="{76DFF849-8152-4820-858D-ADFB6355D76B}"/>
          </ac:picMkLst>
        </pc:picChg>
        <pc:picChg chg="add mod">
          <ac:chgData name="Michał Pyclik" userId="6d1d9512d460d1ef" providerId="LiveId" clId="{E3894116-8E1A-4A32-8FDA-A9D8581D2A85}" dt="2021-02-22T15:22:48.753" v="1891" actId="26606"/>
          <ac:picMkLst>
            <pc:docMk/>
            <pc:sldMk cId="3819317856" sldId="287"/>
            <ac:picMk id="1028" creationId="{40198F06-D04D-41FF-A4F2-B417765BD415}"/>
          </ac:picMkLst>
        </pc:picChg>
      </pc:sldChg>
      <pc:sldChg chg="modSp mod">
        <pc:chgData name="Michał Pyclik" userId="6d1d9512d460d1ef" providerId="LiveId" clId="{E3894116-8E1A-4A32-8FDA-A9D8581D2A85}" dt="2021-02-22T15:31:15.691" v="1958" actId="20577"/>
        <pc:sldMkLst>
          <pc:docMk/>
          <pc:sldMk cId="1766253362" sldId="291"/>
        </pc:sldMkLst>
        <pc:spChg chg="mod">
          <ac:chgData name="Michał Pyclik" userId="6d1d9512d460d1ef" providerId="LiveId" clId="{E3894116-8E1A-4A32-8FDA-A9D8581D2A85}" dt="2021-02-22T15:31:15.691" v="1958" actId="20577"/>
          <ac:spMkLst>
            <pc:docMk/>
            <pc:sldMk cId="1766253362" sldId="291"/>
            <ac:spMk id="3" creationId="{1436EBC3-D4D5-4A89-9B48-F7A4500A65B7}"/>
          </ac:spMkLst>
        </pc:spChg>
      </pc:sldChg>
      <pc:sldChg chg="addSp delSp modSp mod">
        <pc:chgData name="Michał Pyclik" userId="6d1d9512d460d1ef" providerId="LiveId" clId="{E3894116-8E1A-4A32-8FDA-A9D8581D2A85}" dt="2021-02-22T15:02:22.381" v="872" actId="20577"/>
        <pc:sldMkLst>
          <pc:docMk/>
          <pc:sldMk cId="4253730854" sldId="293"/>
        </pc:sldMkLst>
        <pc:spChg chg="del">
          <ac:chgData name="Michał Pyclik" userId="6d1d9512d460d1ef" providerId="LiveId" clId="{E3894116-8E1A-4A32-8FDA-A9D8581D2A85}" dt="2021-02-22T15:01:08.551" v="687" actId="478"/>
          <ac:spMkLst>
            <pc:docMk/>
            <pc:sldMk cId="4253730854" sldId="293"/>
            <ac:spMk id="2" creationId="{5D3F5FEC-ED95-4A5D-85A1-B4CDC294F0B9}"/>
          </ac:spMkLst>
        </pc:spChg>
        <pc:spChg chg="mod ord">
          <ac:chgData name="Michał Pyclik" userId="6d1d9512d460d1ef" providerId="LiveId" clId="{E3894116-8E1A-4A32-8FDA-A9D8581D2A85}" dt="2021-02-22T15:02:22.381" v="872" actId="20577"/>
          <ac:spMkLst>
            <pc:docMk/>
            <pc:sldMk cId="4253730854" sldId="293"/>
            <ac:spMk id="3" creationId="{DB63770A-FD3D-4F81-816A-2DEB60991919}"/>
          </ac:spMkLst>
        </pc:spChg>
        <pc:spChg chg="add mod">
          <ac:chgData name="Michał Pyclik" userId="6d1d9512d460d1ef" providerId="LiveId" clId="{E3894116-8E1A-4A32-8FDA-A9D8581D2A85}" dt="2021-02-22T15:01:17.735" v="707" actId="20577"/>
          <ac:spMkLst>
            <pc:docMk/>
            <pc:sldMk cId="4253730854" sldId="293"/>
            <ac:spMk id="5" creationId="{E3120835-199C-4106-8FAF-5402545536CC}"/>
          </ac:spMkLst>
        </pc:spChg>
        <pc:spChg chg="del">
          <ac:chgData name="Michał Pyclik" userId="6d1d9512d460d1ef" providerId="LiveId" clId="{E3894116-8E1A-4A32-8FDA-A9D8581D2A85}" dt="2021-02-22T15:01:10.651" v="688" actId="26606"/>
          <ac:spMkLst>
            <pc:docMk/>
            <pc:sldMk cId="4253730854" sldId="293"/>
            <ac:spMk id="76" creationId="{907EF6B7-1338-4443-8C46-6A318D952DFD}"/>
          </ac:spMkLst>
        </pc:spChg>
        <pc:spChg chg="del">
          <ac:chgData name="Michał Pyclik" userId="6d1d9512d460d1ef" providerId="LiveId" clId="{E3894116-8E1A-4A32-8FDA-A9D8581D2A85}" dt="2021-02-22T15:01:10.651" v="688" actId="26606"/>
          <ac:spMkLst>
            <pc:docMk/>
            <pc:sldMk cId="4253730854" sldId="293"/>
            <ac:spMk id="78" creationId="{DAAE4CDD-124C-4DCF-9584-B6033B545DD5}"/>
          </ac:spMkLst>
        </pc:spChg>
        <pc:spChg chg="del">
          <ac:chgData name="Michał Pyclik" userId="6d1d9512d460d1ef" providerId="LiveId" clId="{E3894116-8E1A-4A32-8FDA-A9D8581D2A85}" dt="2021-02-22T15:01:10.651" v="688" actId="26606"/>
          <ac:spMkLst>
            <pc:docMk/>
            <pc:sldMk cId="4253730854" sldId="293"/>
            <ac:spMk id="80" creationId="{081E4A58-353D-44AE-B2FC-2A74E2E400F7}"/>
          </ac:spMkLst>
        </pc:spChg>
        <pc:spChg chg="add">
          <ac:chgData name="Michał Pyclik" userId="6d1d9512d460d1ef" providerId="LiveId" clId="{E3894116-8E1A-4A32-8FDA-A9D8581D2A85}" dt="2021-02-22T15:01:10.651" v="688" actId="26606"/>
          <ac:spMkLst>
            <pc:docMk/>
            <pc:sldMk cId="4253730854" sldId="293"/>
            <ac:spMk id="85" creationId="{D55CD764-972B-4CA5-A885-53E55C63E174}"/>
          </ac:spMkLst>
        </pc:spChg>
        <pc:spChg chg="add">
          <ac:chgData name="Michał Pyclik" userId="6d1d9512d460d1ef" providerId="LiveId" clId="{E3894116-8E1A-4A32-8FDA-A9D8581D2A85}" dt="2021-02-22T15:01:10.651" v="688" actId="26606"/>
          <ac:spMkLst>
            <pc:docMk/>
            <pc:sldMk cId="4253730854" sldId="293"/>
            <ac:spMk id="87" creationId="{34165AB3-7006-4430-BCE3-25476BE13322}"/>
          </ac:spMkLst>
        </pc:spChg>
        <pc:spChg chg="add">
          <ac:chgData name="Michał Pyclik" userId="6d1d9512d460d1ef" providerId="LiveId" clId="{E3894116-8E1A-4A32-8FDA-A9D8581D2A85}" dt="2021-02-22T15:01:10.651" v="688" actId="26606"/>
          <ac:spMkLst>
            <pc:docMk/>
            <pc:sldMk cId="4253730854" sldId="293"/>
            <ac:spMk id="111" creationId="{E3E51905-F374-4E1A-97CF-B741584B74D5}"/>
          </ac:spMkLst>
        </pc:spChg>
        <pc:grpChg chg="add">
          <ac:chgData name="Michał Pyclik" userId="6d1d9512d460d1ef" providerId="LiveId" clId="{E3894116-8E1A-4A32-8FDA-A9D8581D2A85}" dt="2021-02-22T15:01:10.651" v="688" actId="26606"/>
          <ac:grpSpMkLst>
            <pc:docMk/>
            <pc:sldMk cId="4253730854" sldId="293"/>
            <ac:grpSpMk id="89" creationId="{C57F67D8-2BFF-4661-AFAF-E2CE8B7DCE81}"/>
          </ac:grpSpMkLst>
        </pc:grpChg>
      </pc:sldChg>
      <pc:sldChg chg="del">
        <pc:chgData name="Michał Pyclik" userId="6d1d9512d460d1ef" providerId="LiveId" clId="{E3894116-8E1A-4A32-8FDA-A9D8581D2A85}" dt="2021-02-22T15:04:31.341" v="1277" actId="47"/>
        <pc:sldMkLst>
          <pc:docMk/>
          <pc:sldMk cId="4058098584" sldId="294"/>
        </pc:sldMkLst>
      </pc:sldChg>
      <pc:sldChg chg="addSp delSp modSp mod setBg setClrOvrMap">
        <pc:chgData name="Michał Pyclik" userId="6d1d9512d460d1ef" providerId="LiveId" clId="{E3894116-8E1A-4A32-8FDA-A9D8581D2A85}" dt="2021-02-22T15:20:41.572" v="1864" actId="403"/>
        <pc:sldMkLst>
          <pc:docMk/>
          <pc:sldMk cId="4209463065" sldId="295"/>
        </pc:sldMkLst>
        <pc:spChg chg="mod">
          <ac:chgData name="Michał Pyclik" userId="6d1d9512d460d1ef" providerId="LiveId" clId="{E3894116-8E1A-4A32-8FDA-A9D8581D2A85}" dt="2021-02-22T15:20:24.365" v="1856" actId="26606"/>
          <ac:spMkLst>
            <pc:docMk/>
            <pc:sldMk cId="4209463065" sldId="295"/>
            <ac:spMk id="2" creationId="{CAF01737-518B-4FF8-9E90-5C43C3F3688A}"/>
          </ac:spMkLst>
        </pc:spChg>
        <pc:spChg chg="mod">
          <ac:chgData name="Michał Pyclik" userId="6d1d9512d460d1ef" providerId="LiveId" clId="{E3894116-8E1A-4A32-8FDA-A9D8581D2A85}" dt="2021-02-22T15:20:41.572" v="1864" actId="403"/>
          <ac:spMkLst>
            <pc:docMk/>
            <pc:sldMk cId="4209463065" sldId="295"/>
            <ac:spMk id="3" creationId="{1436EBC3-D4D5-4A89-9B48-F7A4500A65B7}"/>
          </ac:spMkLst>
        </pc:spChg>
        <pc:spChg chg="del">
          <ac:chgData name="Michał Pyclik" userId="6d1d9512d460d1ef" providerId="LiveId" clId="{E3894116-8E1A-4A32-8FDA-A9D8581D2A85}" dt="2021-02-22T15:20:24.365" v="1856" actId="26606"/>
          <ac:spMkLst>
            <pc:docMk/>
            <pc:sldMk cId="4209463065" sldId="295"/>
            <ac:spMk id="80" creationId="{907EF6B7-1338-4443-8C46-6A318D952DFD}"/>
          </ac:spMkLst>
        </pc:spChg>
        <pc:spChg chg="del">
          <ac:chgData name="Michał Pyclik" userId="6d1d9512d460d1ef" providerId="LiveId" clId="{E3894116-8E1A-4A32-8FDA-A9D8581D2A85}" dt="2021-02-22T15:20:24.365" v="1856" actId="26606"/>
          <ac:spMkLst>
            <pc:docMk/>
            <pc:sldMk cId="4209463065" sldId="295"/>
            <ac:spMk id="82" creationId="{DAAE4CDD-124C-4DCF-9584-B6033B545DD5}"/>
          </ac:spMkLst>
        </pc:spChg>
        <pc:spChg chg="del">
          <ac:chgData name="Michał Pyclik" userId="6d1d9512d460d1ef" providerId="LiveId" clId="{E3894116-8E1A-4A32-8FDA-A9D8581D2A85}" dt="2021-02-22T15:20:24.365" v="1856" actId="26606"/>
          <ac:spMkLst>
            <pc:docMk/>
            <pc:sldMk cId="4209463065" sldId="295"/>
            <ac:spMk id="84" creationId="{081E4A58-353D-44AE-B2FC-2A74E2E400F7}"/>
          </ac:spMkLst>
        </pc:spChg>
        <pc:spChg chg="add">
          <ac:chgData name="Michał Pyclik" userId="6d1d9512d460d1ef" providerId="LiveId" clId="{E3894116-8E1A-4A32-8FDA-A9D8581D2A85}" dt="2021-02-22T15:20:24.365" v="1856" actId="26606"/>
          <ac:spMkLst>
            <pc:docMk/>
            <pc:sldMk cId="4209463065" sldId="295"/>
            <ac:spMk id="89" creationId="{EA67B5B4-3A24-436E-B663-1B2EBFF8A0CD}"/>
          </ac:spMkLst>
        </pc:spChg>
        <pc:spChg chg="add">
          <ac:chgData name="Michał Pyclik" userId="6d1d9512d460d1ef" providerId="LiveId" clId="{E3894116-8E1A-4A32-8FDA-A9D8581D2A85}" dt="2021-02-22T15:20:24.365" v="1856" actId="26606"/>
          <ac:spMkLst>
            <pc:docMk/>
            <pc:sldMk cId="4209463065" sldId="295"/>
            <ac:spMk id="91" creationId="{987FDF89-C993-41F4-A1B8-DBAFF16008A9}"/>
          </ac:spMkLst>
        </pc:spChg>
        <pc:spChg chg="add">
          <ac:chgData name="Michał Pyclik" userId="6d1d9512d460d1ef" providerId="LiveId" clId="{E3894116-8E1A-4A32-8FDA-A9D8581D2A85}" dt="2021-02-22T15:20:24.365" v="1856" actId="26606"/>
          <ac:spMkLst>
            <pc:docMk/>
            <pc:sldMk cId="4209463065" sldId="295"/>
            <ac:spMk id="93" creationId="{64E585EA-75FD-4025-8270-F66A58A15CDA}"/>
          </ac:spMkLst>
        </pc:spChg>
      </pc:sldChg>
      <pc:sldChg chg="del">
        <pc:chgData name="Michał Pyclik" userId="6d1d9512d460d1ef" providerId="LiveId" clId="{E3894116-8E1A-4A32-8FDA-A9D8581D2A85}" dt="2021-02-22T15:16:23.892" v="1612" actId="47"/>
        <pc:sldMkLst>
          <pc:docMk/>
          <pc:sldMk cId="2565220308" sldId="296"/>
        </pc:sldMkLst>
      </pc:sldChg>
      <pc:sldChg chg="del">
        <pc:chgData name="Michał Pyclik" userId="6d1d9512d460d1ef" providerId="LiveId" clId="{E3894116-8E1A-4A32-8FDA-A9D8581D2A85}" dt="2021-02-22T15:16:23.892" v="1612" actId="47"/>
        <pc:sldMkLst>
          <pc:docMk/>
          <pc:sldMk cId="1602171805" sldId="297"/>
        </pc:sldMkLst>
      </pc:sldChg>
      <pc:sldChg chg="del">
        <pc:chgData name="Michał Pyclik" userId="6d1d9512d460d1ef" providerId="LiveId" clId="{E3894116-8E1A-4A32-8FDA-A9D8581D2A85}" dt="2021-02-22T15:16:23.892" v="1612" actId="47"/>
        <pc:sldMkLst>
          <pc:docMk/>
          <pc:sldMk cId="3483228310" sldId="298"/>
        </pc:sldMkLst>
      </pc:sldChg>
      <pc:sldChg chg="modSp add mod">
        <pc:chgData name="Michał Pyclik" userId="6d1d9512d460d1ef" providerId="LiveId" clId="{E3894116-8E1A-4A32-8FDA-A9D8581D2A85}" dt="2021-02-22T14:59:05.621" v="318" actId="12"/>
        <pc:sldMkLst>
          <pc:docMk/>
          <pc:sldMk cId="2322139948" sldId="299"/>
        </pc:sldMkLst>
        <pc:spChg chg="mod">
          <ac:chgData name="Michał Pyclik" userId="6d1d9512d460d1ef" providerId="LiveId" clId="{E3894116-8E1A-4A32-8FDA-A9D8581D2A85}" dt="2021-02-22T14:59:05.621" v="318" actId="12"/>
          <ac:spMkLst>
            <pc:docMk/>
            <pc:sldMk cId="2322139948" sldId="299"/>
            <ac:spMk id="3" creationId="{4B5461AA-E8EA-417D-BE93-092285967559}"/>
          </ac:spMkLst>
        </pc:spChg>
      </pc:sldChg>
      <pc:sldChg chg="modSp add mod">
        <pc:chgData name="Michał Pyclik" userId="6d1d9512d460d1ef" providerId="LiveId" clId="{E3894116-8E1A-4A32-8FDA-A9D8581D2A85}" dt="2021-02-22T15:04:27.086" v="1276" actId="20577"/>
        <pc:sldMkLst>
          <pc:docMk/>
          <pc:sldMk cId="955082639" sldId="300"/>
        </pc:sldMkLst>
        <pc:spChg chg="mod">
          <ac:chgData name="Michał Pyclik" userId="6d1d9512d460d1ef" providerId="LiveId" clId="{E3894116-8E1A-4A32-8FDA-A9D8581D2A85}" dt="2021-02-22T15:04:27.086" v="1276" actId="20577"/>
          <ac:spMkLst>
            <pc:docMk/>
            <pc:sldMk cId="955082639" sldId="300"/>
            <ac:spMk id="3" creationId="{DB63770A-FD3D-4F81-816A-2DEB60991919}"/>
          </ac:spMkLst>
        </pc:spChg>
      </pc:sldChg>
      <pc:sldChg chg="addSp delSp modSp add mod setBg setClrOvrMap delDesignElem">
        <pc:chgData name="Michał Pyclik" userId="6d1d9512d460d1ef" providerId="LiveId" clId="{E3894116-8E1A-4A32-8FDA-A9D8581D2A85}" dt="2021-02-22T15:24:20.799" v="1906" actId="26606"/>
        <pc:sldMkLst>
          <pc:docMk/>
          <pc:sldMk cId="4003962120" sldId="301"/>
        </pc:sldMkLst>
        <pc:spChg chg="mod">
          <ac:chgData name="Michał Pyclik" userId="6d1d9512d460d1ef" providerId="LiveId" clId="{E3894116-8E1A-4A32-8FDA-A9D8581D2A85}" dt="2021-02-22T15:24:20.799" v="1906" actId="26606"/>
          <ac:spMkLst>
            <pc:docMk/>
            <pc:sldMk cId="4003962120" sldId="301"/>
            <ac:spMk id="2" creationId="{CAF01737-518B-4FF8-9E90-5C43C3F3688A}"/>
          </ac:spMkLst>
        </pc:spChg>
        <pc:spChg chg="mod ord">
          <ac:chgData name="Michał Pyclik" userId="6d1d9512d460d1ef" providerId="LiveId" clId="{E3894116-8E1A-4A32-8FDA-A9D8581D2A85}" dt="2021-02-22T15:24:20.799" v="1906" actId="26606"/>
          <ac:spMkLst>
            <pc:docMk/>
            <pc:sldMk cId="4003962120" sldId="301"/>
            <ac:spMk id="3" creationId="{1436EBC3-D4D5-4A89-9B48-F7A4500A65B7}"/>
          </ac:spMkLst>
        </pc:spChg>
        <pc:spChg chg="add">
          <ac:chgData name="Michał Pyclik" userId="6d1d9512d460d1ef" providerId="LiveId" clId="{E3894116-8E1A-4A32-8FDA-A9D8581D2A85}" dt="2021-02-22T15:24:20.799" v="1906" actId="26606"/>
          <ac:spMkLst>
            <pc:docMk/>
            <pc:sldMk cId="4003962120" sldId="301"/>
            <ac:spMk id="71" creationId="{9B76D444-2756-434F-AE61-96D69830C13E}"/>
          </ac:spMkLst>
        </pc:spChg>
        <pc:spChg chg="del">
          <ac:chgData name="Michał Pyclik" userId="6d1d9512d460d1ef" providerId="LiveId" clId="{E3894116-8E1A-4A32-8FDA-A9D8581D2A85}" dt="2021-02-22T15:23:17.493" v="1897"/>
          <ac:spMkLst>
            <pc:docMk/>
            <pc:sldMk cId="4003962120" sldId="301"/>
            <ac:spMk id="192" creationId="{357DD0D3-F869-46D0-944C-6EC60E19E351}"/>
          </ac:spMkLst>
        </pc:spChg>
        <pc:picChg chg="del">
          <ac:chgData name="Michał Pyclik" userId="6d1d9512d460d1ef" providerId="LiveId" clId="{E3894116-8E1A-4A32-8FDA-A9D8581D2A85}" dt="2021-02-22T15:23:54.876" v="1904" actId="478"/>
          <ac:picMkLst>
            <pc:docMk/>
            <pc:sldMk cId="4003962120" sldId="301"/>
            <ac:picMk id="1028" creationId="{40198F06-D04D-41FF-A4F2-B417765BD415}"/>
          </ac:picMkLst>
        </pc:picChg>
        <pc:picChg chg="add mod">
          <ac:chgData name="Michał Pyclik" userId="6d1d9512d460d1ef" providerId="LiveId" clId="{E3894116-8E1A-4A32-8FDA-A9D8581D2A85}" dt="2021-02-22T15:24:20.799" v="1906" actId="26606"/>
          <ac:picMkLst>
            <pc:docMk/>
            <pc:sldMk cId="4003962120" sldId="301"/>
            <ac:picMk id="2050" creationId="{8778D4FE-D500-4279-BDF5-528EAD3E9983}"/>
          </ac:picMkLst>
        </pc:picChg>
        <pc:cxnChg chg="add">
          <ac:chgData name="Michał Pyclik" userId="6d1d9512d460d1ef" providerId="LiveId" clId="{E3894116-8E1A-4A32-8FDA-A9D8581D2A85}" dt="2021-02-22T15:24:20.799" v="1906" actId="26606"/>
          <ac:cxnSpMkLst>
            <pc:docMk/>
            <pc:sldMk cId="4003962120" sldId="301"/>
            <ac:cxnSpMk id="73" creationId="{CF8F36E2-BBE5-43FE-822F-AD8CAE08C071}"/>
          </ac:cxnSpMkLst>
        </pc:cxnChg>
      </pc:sldChg>
      <pc:sldChg chg="addSp delSp modSp add mod">
        <pc:chgData name="Michał Pyclik" userId="6d1d9512d460d1ef" providerId="LiveId" clId="{E3894116-8E1A-4A32-8FDA-A9D8581D2A85}" dt="2021-02-22T15:25:44.188" v="1913" actId="26606"/>
        <pc:sldMkLst>
          <pc:docMk/>
          <pc:sldMk cId="1880554700" sldId="302"/>
        </pc:sldMkLst>
        <pc:spChg chg="mod">
          <ac:chgData name="Michał Pyclik" userId="6d1d9512d460d1ef" providerId="LiveId" clId="{E3894116-8E1A-4A32-8FDA-A9D8581D2A85}" dt="2021-02-22T15:25:44.188" v="1913" actId="26606"/>
          <ac:spMkLst>
            <pc:docMk/>
            <pc:sldMk cId="1880554700" sldId="302"/>
            <ac:spMk id="2" creationId="{CAF01737-518B-4FF8-9E90-5C43C3F3688A}"/>
          </ac:spMkLst>
        </pc:spChg>
        <pc:spChg chg="mod ord">
          <ac:chgData name="Michał Pyclik" userId="6d1d9512d460d1ef" providerId="LiveId" clId="{E3894116-8E1A-4A32-8FDA-A9D8581D2A85}" dt="2021-02-22T15:25:44.188" v="1913" actId="26606"/>
          <ac:spMkLst>
            <pc:docMk/>
            <pc:sldMk cId="1880554700" sldId="302"/>
            <ac:spMk id="3" creationId="{1436EBC3-D4D5-4A89-9B48-F7A4500A65B7}"/>
          </ac:spMkLst>
        </pc:spChg>
        <pc:spChg chg="del">
          <ac:chgData name="Michał Pyclik" userId="6d1d9512d460d1ef" providerId="LiveId" clId="{E3894116-8E1A-4A32-8FDA-A9D8581D2A85}" dt="2021-02-22T15:25:44.188" v="1913" actId="26606"/>
          <ac:spMkLst>
            <pc:docMk/>
            <pc:sldMk cId="1880554700" sldId="302"/>
            <ac:spMk id="71" creationId="{9B76D444-2756-434F-AE61-96D69830C13E}"/>
          </ac:spMkLst>
        </pc:spChg>
        <pc:spChg chg="add">
          <ac:chgData name="Michał Pyclik" userId="6d1d9512d460d1ef" providerId="LiveId" clId="{E3894116-8E1A-4A32-8FDA-A9D8581D2A85}" dt="2021-02-22T15:25:44.188" v="1913" actId="26606"/>
          <ac:spMkLst>
            <pc:docMk/>
            <pc:sldMk cId="1880554700" sldId="302"/>
            <ac:spMk id="135" creationId="{9B76D444-2756-434F-AE61-96D69830C13E}"/>
          </ac:spMkLst>
        </pc:spChg>
        <pc:picChg chg="del">
          <ac:chgData name="Michał Pyclik" userId="6d1d9512d460d1ef" providerId="LiveId" clId="{E3894116-8E1A-4A32-8FDA-A9D8581D2A85}" dt="2021-02-22T15:25:41.108" v="1911" actId="478"/>
          <ac:picMkLst>
            <pc:docMk/>
            <pc:sldMk cId="1880554700" sldId="302"/>
            <ac:picMk id="2050" creationId="{8778D4FE-D500-4279-BDF5-528EAD3E9983}"/>
          </ac:picMkLst>
        </pc:picChg>
        <pc:picChg chg="add mod">
          <ac:chgData name="Michał Pyclik" userId="6d1d9512d460d1ef" providerId="LiveId" clId="{E3894116-8E1A-4A32-8FDA-A9D8581D2A85}" dt="2021-02-22T15:25:44.188" v="1913" actId="26606"/>
          <ac:picMkLst>
            <pc:docMk/>
            <pc:sldMk cId="1880554700" sldId="302"/>
            <ac:picMk id="3074" creationId="{36AA01CE-8D6D-419F-B35C-43034B006D6E}"/>
          </ac:picMkLst>
        </pc:picChg>
        <pc:cxnChg chg="del">
          <ac:chgData name="Michał Pyclik" userId="6d1d9512d460d1ef" providerId="LiveId" clId="{E3894116-8E1A-4A32-8FDA-A9D8581D2A85}" dt="2021-02-22T15:25:44.188" v="1913" actId="26606"/>
          <ac:cxnSpMkLst>
            <pc:docMk/>
            <pc:sldMk cId="1880554700" sldId="302"/>
            <ac:cxnSpMk id="73" creationId="{CF8F36E2-BBE5-43FE-822F-AD8CAE08C071}"/>
          </ac:cxnSpMkLst>
        </pc:cxnChg>
        <pc:cxnChg chg="add">
          <ac:chgData name="Michał Pyclik" userId="6d1d9512d460d1ef" providerId="LiveId" clId="{E3894116-8E1A-4A32-8FDA-A9D8581D2A85}" dt="2021-02-22T15:25:44.188" v="1913" actId="26606"/>
          <ac:cxnSpMkLst>
            <pc:docMk/>
            <pc:sldMk cId="1880554700" sldId="302"/>
            <ac:cxnSpMk id="137" creationId="{CF8F36E2-BBE5-43FE-822F-AD8CAE08C071}"/>
          </ac:cxnSpMkLst>
        </pc:cxnChg>
      </pc:sldChg>
      <pc:sldChg chg="addSp delSp modSp add mod">
        <pc:chgData name="Michał Pyclik" userId="6d1d9512d460d1ef" providerId="LiveId" clId="{E3894116-8E1A-4A32-8FDA-A9D8581D2A85}" dt="2021-02-22T15:26:37.511" v="1921" actId="26606"/>
        <pc:sldMkLst>
          <pc:docMk/>
          <pc:sldMk cId="3432387136" sldId="303"/>
        </pc:sldMkLst>
        <pc:spChg chg="mod">
          <ac:chgData name="Michał Pyclik" userId="6d1d9512d460d1ef" providerId="LiveId" clId="{E3894116-8E1A-4A32-8FDA-A9D8581D2A85}" dt="2021-02-22T15:26:01.843" v="1915"/>
          <ac:spMkLst>
            <pc:docMk/>
            <pc:sldMk cId="3432387136" sldId="303"/>
            <ac:spMk id="2" creationId="{CAF01737-518B-4FF8-9E90-5C43C3F3688A}"/>
          </ac:spMkLst>
        </pc:spChg>
        <pc:spChg chg="mod ord">
          <ac:chgData name="Michał Pyclik" userId="6d1d9512d460d1ef" providerId="LiveId" clId="{E3894116-8E1A-4A32-8FDA-A9D8581D2A85}" dt="2021-02-22T15:26:37.511" v="1921" actId="26606"/>
          <ac:spMkLst>
            <pc:docMk/>
            <pc:sldMk cId="3432387136" sldId="303"/>
            <ac:spMk id="3" creationId="{1436EBC3-D4D5-4A89-9B48-F7A4500A65B7}"/>
          </ac:spMkLst>
        </pc:spChg>
        <pc:spChg chg="add">
          <ac:chgData name="Michał Pyclik" userId="6d1d9512d460d1ef" providerId="LiveId" clId="{E3894116-8E1A-4A32-8FDA-A9D8581D2A85}" dt="2021-02-22T15:26:37.511" v="1921" actId="26606"/>
          <ac:spMkLst>
            <pc:docMk/>
            <pc:sldMk cId="3432387136" sldId="303"/>
            <ac:spMk id="73" creationId="{9B76D444-2756-434F-AE61-96D69830C13E}"/>
          </ac:spMkLst>
        </pc:spChg>
        <pc:spChg chg="del">
          <ac:chgData name="Michał Pyclik" userId="6d1d9512d460d1ef" providerId="LiveId" clId="{E3894116-8E1A-4A32-8FDA-A9D8581D2A85}" dt="2021-02-22T15:26:37.511" v="1921" actId="26606"/>
          <ac:spMkLst>
            <pc:docMk/>
            <pc:sldMk cId="3432387136" sldId="303"/>
            <ac:spMk id="135" creationId="{9B76D444-2756-434F-AE61-96D69830C13E}"/>
          </ac:spMkLst>
        </pc:spChg>
        <pc:picChg chg="del">
          <ac:chgData name="Michał Pyclik" userId="6d1d9512d460d1ef" providerId="LiveId" clId="{E3894116-8E1A-4A32-8FDA-A9D8581D2A85}" dt="2021-02-22T15:26:32.627" v="1919" actId="478"/>
          <ac:picMkLst>
            <pc:docMk/>
            <pc:sldMk cId="3432387136" sldId="303"/>
            <ac:picMk id="3074" creationId="{36AA01CE-8D6D-419F-B35C-43034B006D6E}"/>
          </ac:picMkLst>
        </pc:picChg>
        <pc:picChg chg="add mod">
          <ac:chgData name="Michał Pyclik" userId="6d1d9512d460d1ef" providerId="LiveId" clId="{E3894116-8E1A-4A32-8FDA-A9D8581D2A85}" dt="2021-02-22T15:26:37.511" v="1921" actId="26606"/>
          <ac:picMkLst>
            <pc:docMk/>
            <pc:sldMk cId="3432387136" sldId="303"/>
            <ac:picMk id="4098" creationId="{DACA980B-B23B-4032-97E9-69CA04D87DFD}"/>
          </ac:picMkLst>
        </pc:picChg>
        <pc:cxnChg chg="add">
          <ac:chgData name="Michał Pyclik" userId="6d1d9512d460d1ef" providerId="LiveId" clId="{E3894116-8E1A-4A32-8FDA-A9D8581D2A85}" dt="2021-02-22T15:26:37.511" v="1921" actId="26606"/>
          <ac:cxnSpMkLst>
            <pc:docMk/>
            <pc:sldMk cId="3432387136" sldId="303"/>
            <ac:cxnSpMk id="75" creationId="{CF8F36E2-BBE5-43FE-822F-AD8CAE08C071}"/>
          </ac:cxnSpMkLst>
        </pc:cxnChg>
        <pc:cxnChg chg="del">
          <ac:chgData name="Michał Pyclik" userId="6d1d9512d460d1ef" providerId="LiveId" clId="{E3894116-8E1A-4A32-8FDA-A9D8581D2A85}" dt="2021-02-22T15:26:37.511" v="1921" actId="26606"/>
          <ac:cxnSpMkLst>
            <pc:docMk/>
            <pc:sldMk cId="3432387136" sldId="303"/>
            <ac:cxnSpMk id="137" creationId="{CF8F36E2-BBE5-43FE-822F-AD8CAE08C071}"/>
          </ac:cxnSpMkLst>
        </pc:cxnChg>
      </pc:sldChg>
      <pc:sldChg chg="addSp delSp modSp add mod">
        <pc:chgData name="Michał Pyclik" userId="6d1d9512d460d1ef" providerId="LiveId" clId="{E3894116-8E1A-4A32-8FDA-A9D8581D2A85}" dt="2021-02-22T15:27:52.148" v="1930" actId="26606"/>
        <pc:sldMkLst>
          <pc:docMk/>
          <pc:sldMk cId="3060252300" sldId="304"/>
        </pc:sldMkLst>
        <pc:spChg chg="mod">
          <ac:chgData name="Michał Pyclik" userId="6d1d9512d460d1ef" providerId="LiveId" clId="{E3894116-8E1A-4A32-8FDA-A9D8581D2A85}" dt="2021-02-22T15:27:52.148" v="1930" actId="26606"/>
          <ac:spMkLst>
            <pc:docMk/>
            <pc:sldMk cId="3060252300" sldId="304"/>
            <ac:spMk id="2" creationId="{CAF01737-518B-4FF8-9E90-5C43C3F3688A}"/>
          </ac:spMkLst>
        </pc:spChg>
        <pc:spChg chg="mod ord">
          <ac:chgData name="Michał Pyclik" userId="6d1d9512d460d1ef" providerId="LiveId" clId="{E3894116-8E1A-4A32-8FDA-A9D8581D2A85}" dt="2021-02-22T15:27:52.148" v="1930" actId="26606"/>
          <ac:spMkLst>
            <pc:docMk/>
            <pc:sldMk cId="3060252300" sldId="304"/>
            <ac:spMk id="3" creationId="{1436EBC3-D4D5-4A89-9B48-F7A4500A65B7}"/>
          </ac:spMkLst>
        </pc:spChg>
        <pc:spChg chg="del">
          <ac:chgData name="Michał Pyclik" userId="6d1d9512d460d1ef" providerId="LiveId" clId="{E3894116-8E1A-4A32-8FDA-A9D8581D2A85}" dt="2021-02-22T15:27:52.148" v="1930" actId="26606"/>
          <ac:spMkLst>
            <pc:docMk/>
            <pc:sldMk cId="3060252300" sldId="304"/>
            <ac:spMk id="135" creationId="{9B76D444-2756-434F-AE61-96D69830C13E}"/>
          </ac:spMkLst>
        </pc:spChg>
        <pc:spChg chg="add">
          <ac:chgData name="Michał Pyclik" userId="6d1d9512d460d1ef" providerId="LiveId" clId="{E3894116-8E1A-4A32-8FDA-A9D8581D2A85}" dt="2021-02-22T15:27:52.148" v="1930" actId="26606"/>
          <ac:spMkLst>
            <pc:docMk/>
            <pc:sldMk cId="3060252300" sldId="304"/>
            <ac:spMk id="192" creationId="{9B76D444-2756-434F-AE61-96D69830C13E}"/>
          </ac:spMkLst>
        </pc:spChg>
        <pc:picChg chg="del">
          <ac:chgData name="Michał Pyclik" userId="6d1d9512d460d1ef" providerId="LiveId" clId="{E3894116-8E1A-4A32-8FDA-A9D8581D2A85}" dt="2021-02-22T15:27:47.060" v="1928" actId="478"/>
          <ac:picMkLst>
            <pc:docMk/>
            <pc:sldMk cId="3060252300" sldId="304"/>
            <ac:picMk id="3074" creationId="{36AA01CE-8D6D-419F-B35C-43034B006D6E}"/>
          </ac:picMkLst>
        </pc:picChg>
        <pc:picChg chg="add mod">
          <ac:chgData name="Michał Pyclik" userId="6d1d9512d460d1ef" providerId="LiveId" clId="{E3894116-8E1A-4A32-8FDA-A9D8581D2A85}" dt="2021-02-22T15:27:52.148" v="1930" actId="26606"/>
          <ac:picMkLst>
            <pc:docMk/>
            <pc:sldMk cId="3060252300" sldId="304"/>
            <ac:picMk id="5122" creationId="{7630BB3F-9424-4A82-A0DA-0B9B9B2A6BE7}"/>
          </ac:picMkLst>
        </pc:picChg>
        <pc:cxnChg chg="del">
          <ac:chgData name="Michał Pyclik" userId="6d1d9512d460d1ef" providerId="LiveId" clId="{E3894116-8E1A-4A32-8FDA-A9D8581D2A85}" dt="2021-02-22T15:27:52.148" v="1930" actId="26606"/>
          <ac:cxnSpMkLst>
            <pc:docMk/>
            <pc:sldMk cId="3060252300" sldId="304"/>
            <ac:cxnSpMk id="137" creationId="{CF8F36E2-BBE5-43FE-822F-AD8CAE08C071}"/>
          </ac:cxnSpMkLst>
        </pc:cxnChg>
        <pc:cxnChg chg="add">
          <ac:chgData name="Michał Pyclik" userId="6d1d9512d460d1ef" providerId="LiveId" clId="{E3894116-8E1A-4A32-8FDA-A9D8581D2A85}" dt="2021-02-22T15:27:52.148" v="1930" actId="26606"/>
          <ac:cxnSpMkLst>
            <pc:docMk/>
            <pc:sldMk cId="3060252300" sldId="304"/>
            <ac:cxnSpMk id="193" creationId="{CF8F36E2-BBE5-43FE-822F-AD8CAE08C071}"/>
          </ac:cxnSpMkLst>
        </pc:cxnChg>
      </pc:sldChg>
      <pc:sldChg chg="addSp delSp modSp add mod">
        <pc:chgData name="Michał Pyclik" userId="6d1d9512d460d1ef" providerId="LiveId" clId="{E3894116-8E1A-4A32-8FDA-A9D8581D2A85}" dt="2021-02-22T15:29:16.812" v="1940" actId="1076"/>
        <pc:sldMkLst>
          <pc:docMk/>
          <pc:sldMk cId="4251997184" sldId="305"/>
        </pc:sldMkLst>
        <pc:spChg chg="mod">
          <ac:chgData name="Michał Pyclik" userId="6d1d9512d460d1ef" providerId="LiveId" clId="{E3894116-8E1A-4A32-8FDA-A9D8581D2A85}" dt="2021-02-22T15:28:54.420" v="1935" actId="26606"/>
          <ac:spMkLst>
            <pc:docMk/>
            <pc:sldMk cId="4251997184" sldId="305"/>
            <ac:spMk id="2" creationId="{CAF01737-518B-4FF8-9E90-5C43C3F3688A}"/>
          </ac:spMkLst>
        </pc:spChg>
        <pc:spChg chg="mod ord">
          <ac:chgData name="Michał Pyclik" userId="6d1d9512d460d1ef" providerId="LiveId" clId="{E3894116-8E1A-4A32-8FDA-A9D8581D2A85}" dt="2021-02-22T15:29:07.206" v="1938" actId="26606"/>
          <ac:spMkLst>
            <pc:docMk/>
            <pc:sldMk cId="4251997184" sldId="305"/>
            <ac:spMk id="3" creationId="{1436EBC3-D4D5-4A89-9B48-F7A4500A65B7}"/>
          </ac:spMkLst>
        </pc:spChg>
        <pc:spChg chg="del">
          <ac:chgData name="Michał Pyclik" userId="6d1d9512d460d1ef" providerId="LiveId" clId="{E3894116-8E1A-4A32-8FDA-A9D8581D2A85}" dt="2021-02-22T15:28:54.420" v="1935" actId="26606"/>
          <ac:spMkLst>
            <pc:docMk/>
            <pc:sldMk cId="4251997184" sldId="305"/>
            <ac:spMk id="135" creationId="{9B76D444-2756-434F-AE61-96D69830C13E}"/>
          </ac:spMkLst>
        </pc:spChg>
        <pc:spChg chg="add del">
          <ac:chgData name="Michał Pyclik" userId="6d1d9512d460d1ef" providerId="LiveId" clId="{E3894116-8E1A-4A32-8FDA-A9D8581D2A85}" dt="2021-02-22T15:29:07.206" v="1938" actId="26606"/>
          <ac:spMkLst>
            <pc:docMk/>
            <pc:sldMk cId="4251997184" sldId="305"/>
            <ac:spMk id="192" creationId="{9B76D444-2756-434F-AE61-96D69830C13E}"/>
          </ac:spMkLst>
        </pc:spChg>
        <pc:spChg chg="add">
          <ac:chgData name="Michał Pyclik" userId="6d1d9512d460d1ef" providerId="LiveId" clId="{E3894116-8E1A-4A32-8FDA-A9D8581D2A85}" dt="2021-02-22T15:29:07.206" v="1938" actId="26606"/>
          <ac:spMkLst>
            <pc:docMk/>
            <pc:sldMk cId="4251997184" sldId="305"/>
            <ac:spMk id="6150" creationId="{9B76D444-2756-434F-AE61-96D69830C13E}"/>
          </ac:spMkLst>
        </pc:spChg>
        <pc:picChg chg="del">
          <ac:chgData name="Michał Pyclik" userId="6d1d9512d460d1ef" providerId="LiveId" clId="{E3894116-8E1A-4A32-8FDA-A9D8581D2A85}" dt="2021-02-22T15:28:18.012" v="1933" actId="478"/>
          <ac:picMkLst>
            <pc:docMk/>
            <pc:sldMk cId="4251997184" sldId="305"/>
            <ac:picMk id="3074" creationId="{36AA01CE-8D6D-419F-B35C-43034B006D6E}"/>
          </ac:picMkLst>
        </pc:picChg>
        <pc:picChg chg="add del mod">
          <ac:chgData name="Michał Pyclik" userId="6d1d9512d460d1ef" providerId="LiveId" clId="{E3894116-8E1A-4A32-8FDA-A9D8581D2A85}" dt="2021-02-22T15:29:02.992" v="1936" actId="478"/>
          <ac:picMkLst>
            <pc:docMk/>
            <pc:sldMk cId="4251997184" sldId="305"/>
            <ac:picMk id="6146" creationId="{EB6FA150-85FF-486C-86B1-C29500DC8152}"/>
          </ac:picMkLst>
        </pc:picChg>
        <pc:picChg chg="add mod">
          <ac:chgData name="Michał Pyclik" userId="6d1d9512d460d1ef" providerId="LiveId" clId="{E3894116-8E1A-4A32-8FDA-A9D8581D2A85}" dt="2021-02-22T15:29:16.812" v="1940" actId="1076"/>
          <ac:picMkLst>
            <pc:docMk/>
            <pc:sldMk cId="4251997184" sldId="305"/>
            <ac:picMk id="6148" creationId="{E17E5200-82E4-4851-8539-7DD893DCA561}"/>
          </ac:picMkLst>
        </pc:picChg>
        <pc:cxnChg chg="del">
          <ac:chgData name="Michał Pyclik" userId="6d1d9512d460d1ef" providerId="LiveId" clId="{E3894116-8E1A-4A32-8FDA-A9D8581D2A85}" dt="2021-02-22T15:28:54.420" v="1935" actId="26606"/>
          <ac:cxnSpMkLst>
            <pc:docMk/>
            <pc:sldMk cId="4251997184" sldId="305"/>
            <ac:cxnSpMk id="137" creationId="{CF8F36E2-BBE5-43FE-822F-AD8CAE08C071}"/>
          </ac:cxnSpMkLst>
        </pc:cxnChg>
        <pc:cxnChg chg="add">
          <ac:chgData name="Michał Pyclik" userId="6d1d9512d460d1ef" providerId="LiveId" clId="{E3894116-8E1A-4A32-8FDA-A9D8581D2A85}" dt="2021-02-22T15:29:07.206" v="1938" actId="26606"/>
          <ac:cxnSpMkLst>
            <pc:docMk/>
            <pc:sldMk cId="4251997184" sldId="305"/>
            <ac:cxnSpMk id="139" creationId="{CF8F36E2-BBE5-43FE-822F-AD8CAE08C071}"/>
          </ac:cxnSpMkLst>
        </pc:cxnChg>
        <pc:cxnChg chg="add del">
          <ac:chgData name="Michał Pyclik" userId="6d1d9512d460d1ef" providerId="LiveId" clId="{E3894116-8E1A-4A32-8FDA-A9D8581D2A85}" dt="2021-02-22T15:29:07.206" v="1938" actId="26606"/>
          <ac:cxnSpMkLst>
            <pc:docMk/>
            <pc:sldMk cId="4251997184" sldId="305"/>
            <ac:cxnSpMk id="193" creationId="{CF8F36E2-BBE5-43FE-822F-AD8CAE08C071}"/>
          </ac:cxnSpMkLst>
        </pc:cxnChg>
      </pc:sldChg>
    </pc:docChg>
  </pc:docChgLst>
  <pc:docChgLst>
    <pc:chgData name="Michał Pyclik" userId="6d1d9512d460d1ef" providerId="LiveId" clId="{128D5A93-B68A-4A68-9067-C560DE050EBB}"/>
    <pc:docChg chg="undo custSel addSld delSld modSld sldOrd">
      <pc:chgData name="Michał Pyclik" userId="6d1d9512d460d1ef" providerId="LiveId" clId="{128D5A93-B68A-4A68-9067-C560DE050EBB}" dt="2021-02-22T11:17:56.801" v="1727" actId="20577"/>
      <pc:docMkLst>
        <pc:docMk/>
      </pc:docMkLst>
      <pc:sldChg chg="modSp mod">
        <pc:chgData name="Michał Pyclik" userId="6d1d9512d460d1ef" providerId="LiveId" clId="{128D5A93-B68A-4A68-9067-C560DE050EBB}" dt="2021-02-22T10:33:32.708" v="48" actId="20577"/>
        <pc:sldMkLst>
          <pc:docMk/>
          <pc:sldMk cId="3636598438" sldId="256"/>
        </pc:sldMkLst>
        <pc:spChg chg="mod">
          <ac:chgData name="Michał Pyclik" userId="6d1d9512d460d1ef" providerId="LiveId" clId="{128D5A93-B68A-4A68-9067-C560DE050EBB}" dt="2021-02-22T10:33:22.095" v="22" actId="20577"/>
          <ac:spMkLst>
            <pc:docMk/>
            <pc:sldMk cId="3636598438" sldId="256"/>
            <ac:spMk id="2" creationId="{E6E15E51-D699-4036-83A0-C7F2BEC206C4}"/>
          </ac:spMkLst>
        </pc:spChg>
        <pc:spChg chg="mod">
          <ac:chgData name="Michał Pyclik" userId="6d1d9512d460d1ef" providerId="LiveId" clId="{128D5A93-B68A-4A68-9067-C560DE050EBB}" dt="2021-02-22T10:33:32.708" v="48" actId="20577"/>
          <ac:spMkLst>
            <pc:docMk/>
            <pc:sldMk cId="3636598438" sldId="256"/>
            <ac:spMk id="3" creationId="{1B0AAE20-9690-4C6C-ABCD-E34A9E132EE0}"/>
          </ac:spMkLst>
        </pc:spChg>
      </pc:sldChg>
      <pc:sldChg chg="modSp mod">
        <pc:chgData name="Michał Pyclik" userId="6d1d9512d460d1ef" providerId="LiveId" clId="{128D5A93-B68A-4A68-9067-C560DE050EBB}" dt="2021-02-22T10:43:00.094" v="335" actId="20577"/>
        <pc:sldMkLst>
          <pc:docMk/>
          <pc:sldMk cId="1166270135" sldId="257"/>
        </pc:sldMkLst>
        <pc:spChg chg="mod">
          <ac:chgData name="Michał Pyclik" userId="6d1d9512d460d1ef" providerId="LiveId" clId="{128D5A93-B68A-4A68-9067-C560DE050EBB}" dt="2021-02-22T10:43:00.094" v="335" actId="20577"/>
          <ac:spMkLst>
            <pc:docMk/>
            <pc:sldMk cId="1166270135" sldId="257"/>
            <ac:spMk id="3" creationId="{DB63770A-FD3D-4F81-816A-2DEB60991919}"/>
          </ac:spMkLst>
        </pc:spChg>
      </pc:sldChg>
      <pc:sldChg chg="modSp">
        <pc:chgData name="Michał Pyclik" userId="6d1d9512d460d1ef" providerId="LiveId" clId="{128D5A93-B68A-4A68-9067-C560DE050EBB}" dt="2021-02-22T10:43:48.680" v="336" actId="12100"/>
        <pc:sldMkLst>
          <pc:docMk/>
          <pc:sldMk cId="2773020274" sldId="261"/>
        </pc:sldMkLst>
        <pc:graphicFrameChg chg="mod">
          <ac:chgData name="Michał Pyclik" userId="6d1d9512d460d1ef" providerId="LiveId" clId="{128D5A93-B68A-4A68-9067-C560DE050EBB}" dt="2021-02-22T10:43:48.680" v="336" actId="12100"/>
          <ac:graphicFrameMkLst>
            <pc:docMk/>
            <pc:sldMk cId="2773020274" sldId="261"/>
            <ac:graphicFrameMk id="29" creationId="{EC5F377D-9E4C-41A4-B95E-873CCE600BD8}"/>
          </ac:graphicFrameMkLst>
        </pc:graphicFrameChg>
      </pc:sldChg>
      <pc:sldChg chg="modSp mod">
        <pc:chgData name="Michał Pyclik" userId="6d1d9512d460d1ef" providerId="LiveId" clId="{128D5A93-B68A-4A68-9067-C560DE050EBB}" dt="2021-02-22T10:45:33.353" v="529" actId="20577"/>
        <pc:sldMkLst>
          <pc:docMk/>
          <pc:sldMk cId="3529883448" sldId="262"/>
        </pc:sldMkLst>
        <pc:spChg chg="mod">
          <ac:chgData name="Michał Pyclik" userId="6d1d9512d460d1ef" providerId="LiveId" clId="{128D5A93-B68A-4A68-9067-C560DE050EBB}" dt="2021-02-22T10:45:33.353" v="529" actId="20577"/>
          <ac:spMkLst>
            <pc:docMk/>
            <pc:sldMk cId="3529883448" sldId="262"/>
            <ac:spMk id="3" creationId="{DB63770A-FD3D-4F81-816A-2DEB60991919}"/>
          </ac:spMkLst>
        </pc:spChg>
      </pc:sldChg>
      <pc:sldChg chg="addSp delSp modSp mod setBg">
        <pc:chgData name="Michał Pyclik" userId="6d1d9512d460d1ef" providerId="LiveId" clId="{128D5A93-B68A-4A68-9067-C560DE050EBB}" dt="2021-02-22T11:02:52.235" v="1458" actId="26606"/>
        <pc:sldMkLst>
          <pc:docMk/>
          <pc:sldMk cId="317403593" sldId="267"/>
        </pc:sldMkLst>
        <pc:spChg chg="mod">
          <ac:chgData name="Michał Pyclik" userId="6d1d9512d460d1ef" providerId="LiveId" clId="{128D5A93-B68A-4A68-9067-C560DE050EBB}" dt="2021-02-22T11:02:52.235" v="1458" actId="26606"/>
          <ac:spMkLst>
            <pc:docMk/>
            <pc:sldMk cId="317403593" sldId="267"/>
            <ac:spMk id="2" creationId="{CAF01737-518B-4FF8-9E90-5C43C3F3688A}"/>
          </ac:spMkLst>
        </pc:spChg>
        <pc:spChg chg="add">
          <ac:chgData name="Michał Pyclik" userId="6d1d9512d460d1ef" providerId="LiveId" clId="{128D5A93-B68A-4A68-9067-C560DE050EBB}" dt="2021-02-22T11:02:52.235" v="1458" actId="26606"/>
          <ac:spMkLst>
            <pc:docMk/>
            <pc:sldMk cId="317403593" sldId="267"/>
            <ac:spMk id="12" creationId="{7F57BEA8-497D-4AA8-8A18-BDCD696B25FE}"/>
          </ac:spMkLst>
        </pc:spChg>
        <pc:graphicFrameChg chg="del">
          <ac:chgData name="Michał Pyclik" userId="6d1d9512d460d1ef" providerId="LiveId" clId="{128D5A93-B68A-4A68-9067-C560DE050EBB}" dt="2021-02-22T11:02:40.799" v="1456" actId="21"/>
          <ac:graphicFrameMkLst>
            <pc:docMk/>
            <pc:sldMk cId="317403593" sldId="267"/>
            <ac:graphicFrameMk id="4" creationId="{2DAC36D0-22D1-4339-A80C-E12B8AC26343}"/>
          </ac:graphicFrameMkLst>
        </pc:graphicFrameChg>
        <pc:graphicFrameChg chg="add mod modGraphic">
          <ac:chgData name="Michał Pyclik" userId="6d1d9512d460d1ef" providerId="LiveId" clId="{128D5A93-B68A-4A68-9067-C560DE050EBB}" dt="2021-02-22T11:02:52.235" v="1458" actId="26606"/>
          <ac:graphicFrameMkLst>
            <pc:docMk/>
            <pc:sldMk cId="317403593" sldId="267"/>
            <ac:graphicFrameMk id="5" creationId="{8A6F1CB6-2FB1-4CBA-B352-B14F3061A2C1}"/>
          </ac:graphicFrameMkLst>
        </pc:graphicFrameChg>
        <pc:cxnChg chg="add">
          <ac:chgData name="Michał Pyclik" userId="6d1d9512d460d1ef" providerId="LiveId" clId="{128D5A93-B68A-4A68-9067-C560DE050EBB}" dt="2021-02-22T11:02:52.235" v="1458" actId="26606"/>
          <ac:cxnSpMkLst>
            <pc:docMk/>
            <pc:sldMk cId="317403593" sldId="267"/>
            <ac:cxnSpMk id="10" creationId="{D2E961F1-4A28-4A5F-BBD4-6E400E5E6C75}"/>
          </ac:cxnSpMkLst>
        </pc:cxnChg>
        <pc:cxnChg chg="add">
          <ac:chgData name="Michał Pyclik" userId="6d1d9512d460d1ef" providerId="LiveId" clId="{128D5A93-B68A-4A68-9067-C560DE050EBB}" dt="2021-02-22T11:02:52.235" v="1458" actId="26606"/>
          <ac:cxnSpMkLst>
            <pc:docMk/>
            <pc:sldMk cId="317403593" sldId="267"/>
            <ac:cxnSpMk id="14" creationId="{A82415D3-DDE5-4D63-8CB3-23A5EC581B27}"/>
          </ac:cxnSpMkLst>
        </pc:cxnChg>
        <pc:cxnChg chg="add">
          <ac:chgData name="Michał Pyclik" userId="6d1d9512d460d1ef" providerId="LiveId" clId="{128D5A93-B68A-4A68-9067-C560DE050EBB}" dt="2021-02-22T11:02:52.235" v="1458" actId="26606"/>
          <ac:cxnSpMkLst>
            <pc:docMk/>
            <pc:sldMk cId="317403593" sldId="267"/>
            <ac:cxnSpMk id="16" creationId="{AD7193FB-6AE6-4B3B-8F89-56B55DD63B4D}"/>
          </ac:cxnSpMkLst>
        </pc:cxnChg>
      </pc:sldChg>
      <pc:sldChg chg="addSp delSp modSp mod setBg">
        <pc:chgData name="Michał Pyclik" userId="6d1d9512d460d1ef" providerId="LiveId" clId="{128D5A93-B68A-4A68-9067-C560DE050EBB}" dt="2021-02-22T11:03:22.504" v="1462" actId="122"/>
        <pc:sldMkLst>
          <pc:docMk/>
          <pc:sldMk cId="7603465" sldId="268"/>
        </pc:sldMkLst>
        <pc:spChg chg="mod">
          <ac:chgData name="Michał Pyclik" userId="6d1d9512d460d1ef" providerId="LiveId" clId="{128D5A93-B68A-4A68-9067-C560DE050EBB}" dt="2021-02-22T11:03:18.181" v="1461" actId="26606"/>
          <ac:spMkLst>
            <pc:docMk/>
            <pc:sldMk cId="7603465" sldId="268"/>
            <ac:spMk id="2" creationId="{CAF01737-518B-4FF8-9E90-5C43C3F3688A}"/>
          </ac:spMkLst>
        </pc:spChg>
        <pc:spChg chg="add">
          <ac:chgData name="Michał Pyclik" userId="6d1d9512d460d1ef" providerId="LiveId" clId="{128D5A93-B68A-4A68-9067-C560DE050EBB}" dt="2021-02-22T11:03:18.181" v="1461" actId="26606"/>
          <ac:spMkLst>
            <pc:docMk/>
            <pc:sldMk cId="7603465" sldId="268"/>
            <ac:spMk id="11" creationId="{7F57BEA8-497D-4AA8-8A18-BDCD696B25FE}"/>
          </ac:spMkLst>
        </pc:spChg>
        <pc:graphicFrameChg chg="add mod modGraphic">
          <ac:chgData name="Michał Pyclik" userId="6d1d9512d460d1ef" providerId="LiveId" clId="{128D5A93-B68A-4A68-9067-C560DE050EBB}" dt="2021-02-22T11:03:22.504" v="1462" actId="122"/>
          <ac:graphicFrameMkLst>
            <pc:docMk/>
            <pc:sldMk cId="7603465" sldId="268"/>
            <ac:graphicFrameMk id="4" creationId="{05BC411B-2B75-473C-A4E3-3C4816133222}"/>
          </ac:graphicFrameMkLst>
        </pc:graphicFrameChg>
        <pc:graphicFrameChg chg="del">
          <ac:chgData name="Michał Pyclik" userId="6d1d9512d460d1ef" providerId="LiveId" clId="{128D5A93-B68A-4A68-9067-C560DE050EBB}" dt="2021-02-22T11:03:05.078" v="1459" actId="478"/>
          <ac:graphicFrameMkLst>
            <pc:docMk/>
            <pc:sldMk cId="7603465" sldId="268"/>
            <ac:graphicFrameMk id="5" creationId="{74A04B68-57E9-4FCE-B704-596A0C78503A}"/>
          </ac:graphicFrameMkLst>
        </pc:graphicFrameChg>
        <pc:cxnChg chg="add">
          <ac:chgData name="Michał Pyclik" userId="6d1d9512d460d1ef" providerId="LiveId" clId="{128D5A93-B68A-4A68-9067-C560DE050EBB}" dt="2021-02-22T11:03:18.181" v="1461" actId="26606"/>
          <ac:cxnSpMkLst>
            <pc:docMk/>
            <pc:sldMk cId="7603465" sldId="268"/>
            <ac:cxnSpMk id="9" creationId="{D2E961F1-4A28-4A5F-BBD4-6E400E5E6C75}"/>
          </ac:cxnSpMkLst>
        </pc:cxnChg>
        <pc:cxnChg chg="add">
          <ac:chgData name="Michał Pyclik" userId="6d1d9512d460d1ef" providerId="LiveId" clId="{128D5A93-B68A-4A68-9067-C560DE050EBB}" dt="2021-02-22T11:03:18.181" v="1461" actId="26606"/>
          <ac:cxnSpMkLst>
            <pc:docMk/>
            <pc:sldMk cId="7603465" sldId="268"/>
            <ac:cxnSpMk id="13" creationId="{A82415D3-DDE5-4D63-8CB3-23A5EC581B27}"/>
          </ac:cxnSpMkLst>
        </pc:cxnChg>
        <pc:cxnChg chg="add">
          <ac:chgData name="Michał Pyclik" userId="6d1d9512d460d1ef" providerId="LiveId" clId="{128D5A93-B68A-4A68-9067-C560DE050EBB}" dt="2021-02-22T11:03:18.181" v="1461" actId="26606"/>
          <ac:cxnSpMkLst>
            <pc:docMk/>
            <pc:sldMk cId="7603465" sldId="268"/>
            <ac:cxnSpMk id="15" creationId="{AD7193FB-6AE6-4B3B-8F89-56B55DD63B4D}"/>
          </ac:cxnSpMkLst>
        </pc:cxnChg>
      </pc:sldChg>
      <pc:sldChg chg="modSp mod">
        <pc:chgData name="Michał Pyclik" userId="6d1d9512d460d1ef" providerId="LiveId" clId="{128D5A93-B68A-4A68-9067-C560DE050EBB}" dt="2021-02-22T11:03:48.879" v="1525" actId="20577"/>
        <pc:sldMkLst>
          <pc:docMk/>
          <pc:sldMk cId="163805568" sldId="269"/>
        </pc:sldMkLst>
        <pc:spChg chg="mod">
          <ac:chgData name="Michał Pyclik" userId="6d1d9512d460d1ef" providerId="LiveId" clId="{128D5A93-B68A-4A68-9067-C560DE050EBB}" dt="2021-02-22T11:03:48.879" v="1525" actId="20577"/>
          <ac:spMkLst>
            <pc:docMk/>
            <pc:sldMk cId="163805568" sldId="269"/>
            <ac:spMk id="3" creationId="{1436EBC3-D4D5-4A89-9B48-F7A4500A65B7}"/>
          </ac:spMkLst>
        </pc:spChg>
      </pc:sldChg>
      <pc:sldChg chg="modSp">
        <pc:chgData name="Michał Pyclik" userId="6d1d9512d460d1ef" providerId="LiveId" clId="{128D5A93-B68A-4A68-9067-C560DE050EBB}" dt="2021-02-22T11:01:25.777" v="1454" actId="12269"/>
        <pc:sldMkLst>
          <pc:docMk/>
          <pc:sldMk cId="3786083237" sldId="283"/>
        </pc:sldMkLst>
        <pc:graphicFrameChg chg="mod">
          <ac:chgData name="Michał Pyclik" userId="6d1d9512d460d1ef" providerId="LiveId" clId="{128D5A93-B68A-4A68-9067-C560DE050EBB}" dt="2021-02-22T11:01:25.777" v="1454" actId="12269"/>
          <ac:graphicFrameMkLst>
            <pc:docMk/>
            <pc:sldMk cId="3786083237" sldId="283"/>
            <ac:graphicFrameMk id="2" creationId="{9D30251B-198A-448C-B0CE-2DAE16F92312}"/>
          </ac:graphicFrameMkLst>
        </pc:graphicFrameChg>
      </pc:sldChg>
      <pc:sldChg chg="modSp">
        <pc:chgData name="Michał Pyclik" userId="6d1d9512d460d1ef" providerId="LiveId" clId="{128D5A93-B68A-4A68-9067-C560DE050EBB}" dt="2021-02-22T11:00:20.224" v="1447"/>
        <pc:sldMkLst>
          <pc:docMk/>
          <pc:sldMk cId="39300856" sldId="284"/>
        </pc:sldMkLst>
        <pc:graphicFrameChg chg="mod">
          <ac:chgData name="Michał Pyclik" userId="6d1d9512d460d1ef" providerId="LiveId" clId="{128D5A93-B68A-4A68-9067-C560DE050EBB}" dt="2021-02-22T11:00:20.224" v="1447"/>
          <ac:graphicFrameMkLst>
            <pc:docMk/>
            <pc:sldMk cId="39300856" sldId="284"/>
            <ac:graphicFrameMk id="6" creationId="{F09277A2-25A7-43A4-80C6-D79664AEEEE5}"/>
          </ac:graphicFrameMkLst>
        </pc:graphicFrameChg>
      </pc:sldChg>
      <pc:sldChg chg="addSp delSp modSp mod">
        <pc:chgData name="Michał Pyclik" userId="6d1d9512d460d1ef" providerId="LiveId" clId="{128D5A93-B68A-4A68-9067-C560DE050EBB}" dt="2021-02-22T10:59:35.631" v="1446" actId="732"/>
        <pc:sldMkLst>
          <pc:docMk/>
          <pc:sldMk cId="2033026073" sldId="285"/>
        </pc:sldMkLst>
        <pc:spChg chg="add">
          <ac:chgData name="Michał Pyclik" userId="6d1d9512d460d1ef" providerId="LiveId" clId="{128D5A93-B68A-4A68-9067-C560DE050EBB}" dt="2021-02-22T10:59:14.163" v="1443" actId="26606"/>
          <ac:spMkLst>
            <pc:docMk/>
            <pc:sldMk cId="2033026073" sldId="285"/>
            <ac:spMk id="71" creationId="{8FC9BE17-9A7B-462D-AE50-3D8777387304}"/>
          </ac:spMkLst>
        </pc:spChg>
        <pc:spChg chg="add">
          <ac:chgData name="Michał Pyclik" userId="6d1d9512d460d1ef" providerId="LiveId" clId="{128D5A93-B68A-4A68-9067-C560DE050EBB}" dt="2021-02-22T10:59:14.163" v="1443" actId="26606"/>
          <ac:spMkLst>
            <pc:docMk/>
            <pc:sldMk cId="2033026073" sldId="285"/>
            <ac:spMk id="73" creationId="{3EBE8569-6AEC-4B8C-8D53-2DE337CDBA65}"/>
          </ac:spMkLst>
        </pc:spChg>
        <pc:spChg chg="add">
          <ac:chgData name="Michał Pyclik" userId="6d1d9512d460d1ef" providerId="LiveId" clId="{128D5A93-B68A-4A68-9067-C560DE050EBB}" dt="2021-02-22T10:59:14.163" v="1443" actId="26606"/>
          <ac:spMkLst>
            <pc:docMk/>
            <pc:sldMk cId="2033026073" sldId="285"/>
            <ac:spMk id="75" creationId="{55D4142C-5077-457F-A6AD-3FECFDB39685}"/>
          </ac:spMkLst>
        </pc:spChg>
        <pc:spChg chg="add">
          <ac:chgData name="Michał Pyclik" userId="6d1d9512d460d1ef" providerId="LiveId" clId="{128D5A93-B68A-4A68-9067-C560DE050EBB}" dt="2021-02-22T10:59:14.163" v="1443" actId="26606"/>
          <ac:spMkLst>
            <pc:docMk/>
            <pc:sldMk cId="2033026073" sldId="285"/>
            <ac:spMk id="77" creationId="{7A5F0580-5EE9-419F-96EE-B6529EF6E7D0}"/>
          </ac:spMkLst>
        </pc:spChg>
        <pc:graphicFrameChg chg="mod ord modGraphic">
          <ac:chgData name="Michał Pyclik" userId="6d1d9512d460d1ef" providerId="LiveId" clId="{128D5A93-B68A-4A68-9067-C560DE050EBB}" dt="2021-02-22T10:59:18.493" v="1444" actId="14100"/>
          <ac:graphicFrameMkLst>
            <pc:docMk/>
            <pc:sldMk cId="2033026073" sldId="285"/>
            <ac:graphicFrameMk id="6" creationId="{F09277A2-25A7-43A4-80C6-D79664AEEEE5}"/>
          </ac:graphicFrameMkLst>
        </pc:graphicFrameChg>
        <pc:picChg chg="del">
          <ac:chgData name="Michał Pyclik" userId="6d1d9512d460d1ef" providerId="LiveId" clId="{128D5A93-B68A-4A68-9067-C560DE050EBB}" dt="2021-02-22T10:59:14.163" v="1443" actId="26606"/>
          <ac:picMkLst>
            <pc:docMk/>
            <pc:sldMk cId="2033026073" sldId="285"/>
            <ac:picMk id="12" creationId="{54DDEBDD-D8BD-41A6-8A0D-B00E3768B0F9}"/>
          </ac:picMkLst>
        </pc:picChg>
        <pc:picChg chg="add mod">
          <ac:chgData name="Michał Pyclik" userId="6d1d9512d460d1ef" providerId="LiveId" clId="{128D5A93-B68A-4A68-9067-C560DE050EBB}" dt="2021-02-22T10:59:35.631" v="1446" actId="732"/>
          <ac:picMkLst>
            <pc:docMk/>
            <pc:sldMk cId="2033026073" sldId="285"/>
            <ac:picMk id="1026" creationId="{D2D0497A-4017-469F-9399-7A79702C93B8}"/>
          </ac:picMkLst>
        </pc:picChg>
      </pc:sldChg>
      <pc:sldChg chg="modSp">
        <pc:chgData name="Michał Pyclik" userId="6d1d9512d460d1ef" providerId="LiveId" clId="{128D5A93-B68A-4A68-9067-C560DE050EBB}" dt="2021-02-22T11:00:26.144" v="1449"/>
        <pc:sldMkLst>
          <pc:docMk/>
          <pc:sldMk cId="2085891405" sldId="286"/>
        </pc:sldMkLst>
        <pc:graphicFrameChg chg="mod">
          <ac:chgData name="Michał Pyclik" userId="6d1d9512d460d1ef" providerId="LiveId" clId="{128D5A93-B68A-4A68-9067-C560DE050EBB}" dt="2021-02-22T11:00:26.144" v="1449"/>
          <ac:graphicFrameMkLst>
            <pc:docMk/>
            <pc:sldMk cId="2085891405" sldId="286"/>
            <ac:graphicFrameMk id="6" creationId="{F09277A2-25A7-43A4-80C6-D79664AEEEE5}"/>
          </ac:graphicFrameMkLst>
        </pc:graphicFrameChg>
      </pc:sldChg>
      <pc:sldChg chg="addSp delSp modSp mod">
        <pc:chgData name="Michał Pyclik" userId="6d1d9512d460d1ef" providerId="LiveId" clId="{128D5A93-B68A-4A68-9067-C560DE050EBB}" dt="2021-02-22T11:07:51.838" v="1597" actId="20577"/>
        <pc:sldMkLst>
          <pc:docMk/>
          <pc:sldMk cId="3819317856" sldId="287"/>
        </pc:sldMkLst>
        <pc:spChg chg="mod">
          <ac:chgData name="Michał Pyclik" userId="6d1d9512d460d1ef" providerId="LiveId" clId="{128D5A93-B68A-4A68-9067-C560DE050EBB}" dt="2021-02-22T11:07:51.838" v="1597" actId="20577"/>
          <ac:spMkLst>
            <pc:docMk/>
            <pc:sldMk cId="3819317856" sldId="287"/>
            <ac:spMk id="2" creationId="{CAF01737-518B-4FF8-9E90-5C43C3F3688A}"/>
          </ac:spMkLst>
        </pc:spChg>
        <pc:spChg chg="mod">
          <ac:chgData name="Michał Pyclik" userId="6d1d9512d460d1ef" providerId="LiveId" clId="{128D5A93-B68A-4A68-9067-C560DE050EBB}" dt="2021-02-22T11:07:41.866" v="1589" actId="108"/>
          <ac:spMkLst>
            <pc:docMk/>
            <pc:sldMk cId="3819317856" sldId="287"/>
            <ac:spMk id="3" creationId="{1436EBC3-D4D5-4A89-9B48-F7A4500A65B7}"/>
          </ac:spMkLst>
        </pc:spChg>
        <pc:spChg chg="del">
          <ac:chgData name="Michał Pyclik" userId="6d1d9512d460d1ef" providerId="LiveId" clId="{128D5A93-B68A-4A68-9067-C560DE050EBB}" dt="2021-02-22T11:07:36.360" v="1588" actId="26606"/>
          <ac:spMkLst>
            <pc:docMk/>
            <pc:sldMk cId="3819317856" sldId="287"/>
            <ac:spMk id="80" creationId="{100EDD19-6802-4EC3-95CE-CFFAB042CFD6}"/>
          </ac:spMkLst>
        </pc:spChg>
        <pc:spChg chg="del">
          <ac:chgData name="Michał Pyclik" userId="6d1d9512d460d1ef" providerId="LiveId" clId="{128D5A93-B68A-4A68-9067-C560DE050EBB}" dt="2021-02-22T11:07:36.360" v="1588" actId="26606"/>
          <ac:spMkLst>
            <pc:docMk/>
            <pc:sldMk cId="3819317856" sldId="287"/>
            <ac:spMk id="82" creationId="{DB17E863-922E-4C26-BD64-E8FD41D28661}"/>
          </ac:spMkLst>
        </pc:spChg>
        <pc:spChg chg="add">
          <ac:chgData name="Michał Pyclik" userId="6d1d9512d460d1ef" providerId="LiveId" clId="{128D5A93-B68A-4A68-9067-C560DE050EBB}" dt="2021-02-22T11:07:36.360" v="1588" actId="26606"/>
          <ac:spMkLst>
            <pc:docMk/>
            <pc:sldMk cId="3819317856" sldId="287"/>
            <ac:spMk id="87" creationId="{201CC55D-ED54-4C5C-95E6-10947BD1103B}"/>
          </ac:spMkLst>
        </pc:spChg>
        <pc:spChg chg="add">
          <ac:chgData name="Michał Pyclik" userId="6d1d9512d460d1ef" providerId="LiveId" clId="{128D5A93-B68A-4A68-9067-C560DE050EBB}" dt="2021-02-22T11:07:36.360" v="1588" actId="26606"/>
          <ac:spMkLst>
            <pc:docMk/>
            <pc:sldMk cId="3819317856" sldId="287"/>
            <ac:spMk id="93" creationId="{3873B707-463F-40B0-8227-E8CC6C67EB25}"/>
          </ac:spMkLst>
        </pc:spChg>
        <pc:spChg chg="add">
          <ac:chgData name="Michał Pyclik" userId="6d1d9512d460d1ef" providerId="LiveId" clId="{128D5A93-B68A-4A68-9067-C560DE050EBB}" dt="2021-02-22T11:07:36.360" v="1588" actId="26606"/>
          <ac:spMkLst>
            <pc:docMk/>
            <pc:sldMk cId="3819317856" sldId="287"/>
            <ac:spMk id="95" creationId="{C13237C8-E62C-4F0D-A318-BD6FB6C2D138}"/>
          </ac:spMkLst>
        </pc:spChg>
        <pc:spChg chg="add">
          <ac:chgData name="Michał Pyclik" userId="6d1d9512d460d1ef" providerId="LiveId" clId="{128D5A93-B68A-4A68-9067-C560DE050EBB}" dt="2021-02-22T11:07:36.360" v="1588" actId="26606"/>
          <ac:spMkLst>
            <pc:docMk/>
            <pc:sldMk cId="3819317856" sldId="287"/>
            <ac:spMk id="97" creationId="{19C9EAEA-39D0-4B0E-A0EB-51E7B26740B1}"/>
          </ac:spMkLst>
        </pc:spChg>
        <pc:grpChg chg="add">
          <ac:chgData name="Michał Pyclik" userId="6d1d9512d460d1ef" providerId="LiveId" clId="{128D5A93-B68A-4A68-9067-C560DE050EBB}" dt="2021-02-22T11:07:36.360" v="1588" actId="26606"/>
          <ac:grpSpMkLst>
            <pc:docMk/>
            <pc:sldMk cId="3819317856" sldId="287"/>
            <ac:grpSpMk id="89" creationId="{1DE889C7-FAD6-4397-98E2-05D503484459}"/>
          </ac:grpSpMkLst>
        </pc:grpChg>
        <pc:picChg chg="add mod">
          <ac:chgData name="Michał Pyclik" userId="6d1d9512d460d1ef" providerId="LiveId" clId="{128D5A93-B68A-4A68-9067-C560DE050EBB}" dt="2021-02-22T11:07:43.274" v="1590" actId="27614"/>
          <ac:picMkLst>
            <pc:docMk/>
            <pc:sldMk cId="3819317856" sldId="287"/>
            <ac:picMk id="5" creationId="{A852E134-252D-478B-A811-B63138D09678}"/>
          </ac:picMkLst>
        </pc:picChg>
      </pc:sldChg>
      <pc:sldChg chg="modSp mod">
        <pc:chgData name="Michał Pyclik" userId="6d1d9512d460d1ef" providerId="LiveId" clId="{128D5A93-B68A-4A68-9067-C560DE050EBB}" dt="2021-02-22T11:17:56.801" v="1727" actId="20577"/>
        <pc:sldMkLst>
          <pc:docMk/>
          <pc:sldMk cId="1766253362" sldId="291"/>
        </pc:sldMkLst>
        <pc:spChg chg="mod">
          <ac:chgData name="Michał Pyclik" userId="6d1d9512d460d1ef" providerId="LiveId" clId="{128D5A93-B68A-4A68-9067-C560DE050EBB}" dt="2021-02-22T11:17:56.801" v="1727" actId="20577"/>
          <ac:spMkLst>
            <pc:docMk/>
            <pc:sldMk cId="1766253362" sldId="291"/>
            <ac:spMk id="3" creationId="{1436EBC3-D4D5-4A89-9B48-F7A4500A65B7}"/>
          </ac:spMkLst>
        </pc:spChg>
      </pc:sldChg>
      <pc:sldChg chg="modSp del mod">
        <pc:chgData name="Michał Pyclik" userId="6d1d9512d460d1ef" providerId="LiveId" clId="{128D5A93-B68A-4A68-9067-C560DE050EBB}" dt="2021-02-22T11:04:15.679" v="1529" actId="47"/>
        <pc:sldMkLst>
          <pc:docMk/>
          <pc:sldMk cId="1791077467" sldId="292"/>
        </pc:sldMkLst>
        <pc:spChg chg="mod">
          <ac:chgData name="Michał Pyclik" userId="6d1d9512d460d1ef" providerId="LiveId" clId="{128D5A93-B68A-4A68-9067-C560DE050EBB}" dt="2021-02-22T11:04:07.638" v="1527" actId="21"/>
          <ac:spMkLst>
            <pc:docMk/>
            <pc:sldMk cId="1791077467" sldId="292"/>
            <ac:spMk id="3" creationId="{1436EBC3-D4D5-4A89-9B48-F7A4500A65B7}"/>
          </ac:spMkLst>
        </pc:spChg>
      </pc:sldChg>
      <pc:sldChg chg="modSp mod">
        <pc:chgData name="Michał Pyclik" userId="6d1d9512d460d1ef" providerId="LiveId" clId="{128D5A93-B68A-4A68-9067-C560DE050EBB}" dt="2021-02-22T10:48:03.105" v="883" actId="12"/>
        <pc:sldMkLst>
          <pc:docMk/>
          <pc:sldMk cId="4253730854" sldId="293"/>
        </pc:sldMkLst>
        <pc:spChg chg="mod">
          <ac:chgData name="Michał Pyclik" userId="6d1d9512d460d1ef" providerId="LiveId" clId="{128D5A93-B68A-4A68-9067-C560DE050EBB}" dt="2021-02-22T10:48:03.105" v="883" actId="12"/>
          <ac:spMkLst>
            <pc:docMk/>
            <pc:sldMk cId="4253730854" sldId="293"/>
            <ac:spMk id="3" creationId="{DB63770A-FD3D-4F81-816A-2DEB60991919}"/>
          </ac:spMkLst>
        </pc:spChg>
      </pc:sldChg>
      <pc:sldChg chg="modSp mod">
        <pc:chgData name="Michał Pyclik" userId="6d1d9512d460d1ef" providerId="LiveId" clId="{128D5A93-B68A-4A68-9067-C560DE050EBB}" dt="2021-02-22T10:51:24.181" v="1086" actId="5793"/>
        <pc:sldMkLst>
          <pc:docMk/>
          <pc:sldMk cId="4058098584" sldId="294"/>
        </pc:sldMkLst>
        <pc:spChg chg="mod">
          <ac:chgData name="Michał Pyclik" userId="6d1d9512d460d1ef" providerId="LiveId" clId="{128D5A93-B68A-4A68-9067-C560DE050EBB}" dt="2021-02-22T10:51:24.181" v="1086" actId="5793"/>
          <ac:spMkLst>
            <pc:docMk/>
            <pc:sldMk cId="4058098584" sldId="294"/>
            <ac:spMk id="3" creationId="{DB63770A-FD3D-4F81-816A-2DEB60991919}"/>
          </ac:spMkLst>
        </pc:spChg>
      </pc:sldChg>
      <pc:sldChg chg="del">
        <pc:chgData name="Michał Pyclik" userId="6d1d9512d460d1ef" providerId="LiveId" clId="{128D5A93-B68A-4A68-9067-C560DE050EBB}" dt="2021-02-22T11:01:33.777" v="1455" actId="47"/>
        <pc:sldMkLst>
          <pc:docMk/>
          <pc:sldMk cId="486960898" sldId="295"/>
        </pc:sldMkLst>
      </pc:sldChg>
      <pc:sldChg chg="modSp add mod">
        <pc:chgData name="Michał Pyclik" userId="6d1d9512d460d1ef" providerId="LiveId" clId="{128D5A93-B68A-4A68-9067-C560DE050EBB}" dt="2021-02-22T11:04:11.238" v="1528"/>
        <pc:sldMkLst>
          <pc:docMk/>
          <pc:sldMk cId="4209463065" sldId="295"/>
        </pc:sldMkLst>
        <pc:spChg chg="mod">
          <ac:chgData name="Michał Pyclik" userId="6d1d9512d460d1ef" providerId="LiveId" clId="{128D5A93-B68A-4A68-9067-C560DE050EBB}" dt="2021-02-22T11:04:11.238" v="1528"/>
          <ac:spMkLst>
            <pc:docMk/>
            <pc:sldMk cId="4209463065" sldId="295"/>
            <ac:spMk id="3" creationId="{1436EBC3-D4D5-4A89-9B48-F7A4500A65B7}"/>
          </ac:spMkLst>
        </pc:spChg>
      </pc:sldChg>
      <pc:sldChg chg="del">
        <pc:chgData name="Michał Pyclik" userId="6d1d9512d460d1ef" providerId="LiveId" clId="{128D5A93-B68A-4A68-9067-C560DE050EBB}" dt="2021-02-22T11:01:33.777" v="1455" actId="47"/>
        <pc:sldMkLst>
          <pc:docMk/>
          <pc:sldMk cId="1717390746" sldId="296"/>
        </pc:sldMkLst>
      </pc:sldChg>
      <pc:sldChg chg="addSp delSp modSp add mod">
        <pc:chgData name="Michał Pyclik" userId="6d1d9512d460d1ef" providerId="LiveId" clId="{128D5A93-B68A-4A68-9067-C560DE050EBB}" dt="2021-02-22T11:10:33.491" v="1631" actId="27636"/>
        <pc:sldMkLst>
          <pc:docMk/>
          <pc:sldMk cId="2565220308" sldId="296"/>
        </pc:sldMkLst>
        <pc:spChg chg="mod">
          <ac:chgData name="Michał Pyclik" userId="6d1d9512d460d1ef" providerId="LiveId" clId="{128D5A93-B68A-4A68-9067-C560DE050EBB}" dt="2021-02-22T11:10:08.964" v="1628" actId="26606"/>
          <ac:spMkLst>
            <pc:docMk/>
            <pc:sldMk cId="2565220308" sldId="296"/>
            <ac:spMk id="2" creationId="{CAF01737-518B-4FF8-9E90-5C43C3F3688A}"/>
          </ac:spMkLst>
        </pc:spChg>
        <pc:spChg chg="mod">
          <ac:chgData name="Michał Pyclik" userId="6d1d9512d460d1ef" providerId="LiveId" clId="{128D5A93-B68A-4A68-9067-C560DE050EBB}" dt="2021-02-22T11:10:33.491" v="1631" actId="27636"/>
          <ac:spMkLst>
            <pc:docMk/>
            <pc:sldMk cId="2565220308" sldId="296"/>
            <ac:spMk id="3" creationId="{1436EBC3-D4D5-4A89-9B48-F7A4500A65B7}"/>
          </ac:spMkLst>
        </pc:spChg>
        <pc:spChg chg="add del">
          <ac:chgData name="Michał Pyclik" userId="6d1d9512d460d1ef" providerId="LiveId" clId="{128D5A93-B68A-4A68-9067-C560DE050EBB}" dt="2021-02-22T11:10:08.964" v="1628" actId="26606"/>
          <ac:spMkLst>
            <pc:docMk/>
            <pc:sldMk cId="2565220308" sldId="296"/>
            <ac:spMk id="87" creationId="{201CC55D-ED54-4C5C-95E6-10947BD1103B}"/>
          </ac:spMkLst>
        </pc:spChg>
        <pc:spChg chg="add del">
          <ac:chgData name="Michał Pyclik" userId="6d1d9512d460d1ef" providerId="LiveId" clId="{128D5A93-B68A-4A68-9067-C560DE050EBB}" dt="2021-02-22T11:10:08.964" v="1628" actId="26606"/>
          <ac:spMkLst>
            <pc:docMk/>
            <pc:sldMk cId="2565220308" sldId="296"/>
            <ac:spMk id="93" creationId="{3873B707-463F-40B0-8227-E8CC6C67EB25}"/>
          </ac:spMkLst>
        </pc:spChg>
        <pc:spChg chg="add del">
          <ac:chgData name="Michał Pyclik" userId="6d1d9512d460d1ef" providerId="LiveId" clId="{128D5A93-B68A-4A68-9067-C560DE050EBB}" dt="2021-02-22T11:10:08.964" v="1628" actId="26606"/>
          <ac:spMkLst>
            <pc:docMk/>
            <pc:sldMk cId="2565220308" sldId="296"/>
            <ac:spMk id="95" creationId="{C13237C8-E62C-4F0D-A318-BD6FB6C2D138}"/>
          </ac:spMkLst>
        </pc:spChg>
        <pc:spChg chg="add del">
          <ac:chgData name="Michał Pyclik" userId="6d1d9512d460d1ef" providerId="LiveId" clId="{128D5A93-B68A-4A68-9067-C560DE050EBB}" dt="2021-02-22T11:10:08.964" v="1628" actId="26606"/>
          <ac:spMkLst>
            <pc:docMk/>
            <pc:sldMk cId="2565220308" sldId="296"/>
            <ac:spMk id="97" creationId="{19C9EAEA-39D0-4B0E-A0EB-51E7B26740B1}"/>
          </ac:spMkLst>
        </pc:spChg>
        <pc:spChg chg="add del">
          <ac:chgData name="Michał Pyclik" userId="6d1d9512d460d1ef" providerId="LiveId" clId="{128D5A93-B68A-4A68-9067-C560DE050EBB}" dt="2021-02-22T11:10:08.948" v="1627" actId="26606"/>
          <ac:spMkLst>
            <pc:docMk/>
            <pc:sldMk cId="2565220308" sldId="296"/>
            <ac:spMk id="139" creationId="{231BF440-39FA-4087-84CC-2EEC0BBDAF29}"/>
          </ac:spMkLst>
        </pc:spChg>
        <pc:spChg chg="add del">
          <ac:chgData name="Michał Pyclik" userId="6d1d9512d460d1ef" providerId="LiveId" clId="{128D5A93-B68A-4A68-9067-C560DE050EBB}" dt="2021-02-22T11:10:08.948" v="1627" actId="26606"/>
          <ac:spMkLst>
            <pc:docMk/>
            <pc:sldMk cId="2565220308" sldId="296"/>
            <ac:spMk id="141" creationId="{F04E4CBA-303B-48BD-8451-C2701CB0EEBF}"/>
          </ac:spMkLst>
        </pc:spChg>
        <pc:spChg chg="add del">
          <ac:chgData name="Michał Pyclik" userId="6d1d9512d460d1ef" providerId="LiveId" clId="{128D5A93-B68A-4A68-9067-C560DE050EBB}" dt="2021-02-22T11:10:08.948" v="1627" actId="26606"/>
          <ac:spMkLst>
            <pc:docMk/>
            <pc:sldMk cId="2565220308" sldId="296"/>
            <ac:spMk id="143" creationId="{F6CA58B3-AFCC-4A40-9882-50D5080879B0}"/>
          </ac:spMkLst>
        </pc:spChg>
        <pc:spChg chg="add del">
          <ac:chgData name="Michał Pyclik" userId="6d1d9512d460d1ef" providerId="LiveId" clId="{128D5A93-B68A-4A68-9067-C560DE050EBB}" dt="2021-02-22T11:10:08.948" v="1627" actId="26606"/>
          <ac:spMkLst>
            <pc:docMk/>
            <pc:sldMk cId="2565220308" sldId="296"/>
            <ac:spMk id="145" creationId="{75C56826-D4E5-42ED-8529-079651CB3005}"/>
          </ac:spMkLst>
        </pc:spChg>
        <pc:spChg chg="add">
          <ac:chgData name="Michał Pyclik" userId="6d1d9512d460d1ef" providerId="LiveId" clId="{128D5A93-B68A-4A68-9067-C560DE050EBB}" dt="2021-02-22T11:10:08.964" v="1628" actId="26606"/>
          <ac:spMkLst>
            <pc:docMk/>
            <pc:sldMk cId="2565220308" sldId="296"/>
            <ac:spMk id="146" creationId="{D5B0017B-2ECA-49AF-B397-DC140825DF8D}"/>
          </ac:spMkLst>
        </pc:spChg>
        <pc:spChg chg="add del">
          <ac:chgData name="Michał Pyclik" userId="6d1d9512d460d1ef" providerId="LiveId" clId="{128D5A93-B68A-4A68-9067-C560DE050EBB}" dt="2021-02-22T11:10:08.948" v="1627" actId="26606"/>
          <ac:spMkLst>
            <pc:docMk/>
            <pc:sldMk cId="2565220308" sldId="296"/>
            <ac:spMk id="147" creationId="{82095FCE-EF05-4443-B97A-85DEE3A5CA17}"/>
          </ac:spMkLst>
        </pc:spChg>
        <pc:spChg chg="add del">
          <ac:chgData name="Michał Pyclik" userId="6d1d9512d460d1ef" providerId="LiveId" clId="{128D5A93-B68A-4A68-9067-C560DE050EBB}" dt="2021-02-22T11:10:08.948" v="1627" actId="26606"/>
          <ac:spMkLst>
            <pc:docMk/>
            <pc:sldMk cId="2565220308" sldId="296"/>
            <ac:spMk id="149" creationId="{CA00AE6B-AA30-4CF8-BA6F-339B780AD76C}"/>
          </ac:spMkLst>
        </pc:spChg>
        <pc:spChg chg="add">
          <ac:chgData name="Michał Pyclik" userId="6d1d9512d460d1ef" providerId="LiveId" clId="{128D5A93-B68A-4A68-9067-C560DE050EBB}" dt="2021-02-22T11:10:08.964" v="1628" actId="26606"/>
          <ac:spMkLst>
            <pc:docMk/>
            <pc:sldMk cId="2565220308" sldId="296"/>
            <ac:spMk id="2056" creationId="{F5A5F1D7-F0D0-4687-9BD3-CA6A0714C634}"/>
          </ac:spMkLst>
        </pc:spChg>
        <pc:grpChg chg="add del">
          <ac:chgData name="Michał Pyclik" userId="6d1d9512d460d1ef" providerId="LiveId" clId="{128D5A93-B68A-4A68-9067-C560DE050EBB}" dt="2021-02-22T11:10:08.964" v="1628" actId="26606"/>
          <ac:grpSpMkLst>
            <pc:docMk/>
            <pc:sldMk cId="2565220308" sldId="296"/>
            <ac:grpSpMk id="89" creationId="{1DE889C7-FAD6-4397-98E2-05D503484459}"/>
          </ac:grpSpMkLst>
        </pc:grpChg>
        <pc:grpChg chg="add">
          <ac:chgData name="Michał Pyclik" userId="6d1d9512d460d1ef" providerId="LiveId" clId="{128D5A93-B68A-4A68-9067-C560DE050EBB}" dt="2021-02-22T11:10:08.964" v="1628" actId="26606"/>
          <ac:grpSpMkLst>
            <pc:docMk/>
            <pc:sldMk cId="2565220308" sldId="296"/>
            <ac:grpSpMk id="2057" creationId="{AE1C45F0-260A-458C-96ED-C1F6D2151219}"/>
          </ac:grpSpMkLst>
        </pc:grpChg>
        <pc:picChg chg="del">
          <ac:chgData name="Michał Pyclik" userId="6d1d9512d460d1ef" providerId="LiveId" clId="{128D5A93-B68A-4A68-9067-C560DE050EBB}" dt="2021-02-22T11:09:26.675" v="1615" actId="478"/>
          <ac:picMkLst>
            <pc:docMk/>
            <pc:sldMk cId="2565220308" sldId="296"/>
            <ac:picMk id="5" creationId="{A852E134-252D-478B-A811-B63138D09678}"/>
          </ac:picMkLst>
        </pc:picChg>
        <pc:picChg chg="add del mod">
          <ac:chgData name="Michał Pyclik" userId="6d1d9512d460d1ef" providerId="LiveId" clId="{128D5A93-B68A-4A68-9067-C560DE050EBB}" dt="2021-02-22T11:09:43.909" v="1618" actId="478"/>
          <ac:picMkLst>
            <pc:docMk/>
            <pc:sldMk cId="2565220308" sldId="296"/>
            <ac:picMk id="2050" creationId="{C0CBBEF8-F56F-41DB-A23B-7549D8E64AF4}"/>
          </ac:picMkLst>
        </pc:picChg>
        <pc:picChg chg="add mod ord">
          <ac:chgData name="Michał Pyclik" userId="6d1d9512d460d1ef" providerId="LiveId" clId="{128D5A93-B68A-4A68-9067-C560DE050EBB}" dt="2021-02-22T11:10:08.964" v="1628" actId="26606"/>
          <ac:picMkLst>
            <pc:docMk/>
            <pc:sldMk cId="2565220308" sldId="296"/>
            <ac:picMk id="2052" creationId="{C5C3E6F2-C678-43CF-8D90-5039E4D68632}"/>
          </ac:picMkLst>
        </pc:picChg>
        <pc:picChg chg="add mod ord">
          <ac:chgData name="Michał Pyclik" userId="6d1d9512d460d1ef" providerId="LiveId" clId="{128D5A93-B68A-4A68-9067-C560DE050EBB}" dt="2021-02-22T11:10:08.964" v="1628" actId="26606"/>
          <ac:picMkLst>
            <pc:docMk/>
            <pc:sldMk cId="2565220308" sldId="296"/>
            <ac:picMk id="2054" creationId="{76E69E3B-0157-4373-B9AC-2D4A57E33964}"/>
          </ac:picMkLst>
        </pc:picChg>
        <pc:cxnChg chg="add">
          <ac:chgData name="Michał Pyclik" userId="6d1d9512d460d1ef" providerId="LiveId" clId="{128D5A93-B68A-4A68-9067-C560DE050EBB}" dt="2021-02-22T11:10:08.964" v="1628" actId="26606"/>
          <ac:cxnSpMkLst>
            <pc:docMk/>
            <pc:sldMk cId="2565220308" sldId="296"/>
            <ac:cxnSpMk id="148" creationId="{6CF1BAF6-AD41-4082-B212-8A1F9A2E8779}"/>
          </ac:cxnSpMkLst>
        </pc:cxnChg>
      </pc:sldChg>
      <pc:sldChg chg="addSp delSp modSp add mod ord">
        <pc:chgData name="Michał Pyclik" userId="6d1d9512d460d1ef" providerId="LiveId" clId="{128D5A93-B68A-4A68-9067-C560DE050EBB}" dt="2021-02-22T11:12:57.028" v="1653" actId="20577"/>
        <pc:sldMkLst>
          <pc:docMk/>
          <pc:sldMk cId="1602171805" sldId="297"/>
        </pc:sldMkLst>
        <pc:spChg chg="mod">
          <ac:chgData name="Michał Pyclik" userId="6d1d9512d460d1ef" providerId="LiveId" clId="{128D5A93-B68A-4A68-9067-C560DE050EBB}" dt="2021-02-22T11:12:57.028" v="1653" actId="20577"/>
          <ac:spMkLst>
            <pc:docMk/>
            <pc:sldMk cId="1602171805" sldId="297"/>
            <ac:spMk id="2" creationId="{CAF01737-518B-4FF8-9E90-5C43C3F3688A}"/>
          </ac:spMkLst>
        </pc:spChg>
        <pc:spChg chg="mod">
          <ac:chgData name="Michał Pyclik" userId="6d1d9512d460d1ef" providerId="LiveId" clId="{128D5A93-B68A-4A68-9067-C560DE050EBB}" dt="2021-02-22T11:12:50.334" v="1639" actId="27636"/>
          <ac:spMkLst>
            <pc:docMk/>
            <pc:sldMk cId="1602171805" sldId="297"/>
            <ac:spMk id="3" creationId="{1436EBC3-D4D5-4A89-9B48-F7A4500A65B7}"/>
          </ac:spMkLst>
        </pc:spChg>
        <pc:picChg chg="del">
          <ac:chgData name="Michał Pyclik" userId="6d1d9512d460d1ef" providerId="LiveId" clId="{128D5A93-B68A-4A68-9067-C560DE050EBB}" dt="2021-02-22T11:11:26.973" v="1635" actId="478"/>
          <ac:picMkLst>
            <pc:docMk/>
            <pc:sldMk cId="1602171805" sldId="297"/>
            <ac:picMk id="5" creationId="{A852E134-252D-478B-A811-B63138D09678}"/>
          </ac:picMkLst>
        </pc:picChg>
        <pc:picChg chg="add mod">
          <ac:chgData name="Michał Pyclik" userId="6d1d9512d460d1ef" providerId="LiveId" clId="{128D5A93-B68A-4A68-9067-C560DE050EBB}" dt="2021-02-22T11:11:31.161" v="1637" actId="1076"/>
          <ac:picMkLst>
            <pc:docMk/>
            <pc:sldMk cId="1602171805" sldId="297"/>
            <ac:picMk id="3074" creationId="{E0C60DD5-DC73-4BA3-A2B4-AEA405ED6377}"/>
          </ac:picMkLst>
        </pc:picChg>
      </pc:sldChg>
      <pc:sldChg chg="del">
        <pc:chgData name="Michał Pyclik" userId="6d1d9512d460d1ef" providerId="LiveId" clId="{128D5A93-B68A-4A68-9067-C560DE050EBB}" dt="2021-02-22T11:01:33.777" v="1455" actId="47"/>
        <pc:sldMkLst>
          <pc:docMk/>
          <pc:sldMk cId="3399281174" sldId="297"/>
        </pc:sldMkLst>
      </pc:sldChg>
      <pc:sldChg chg="addSp delSp add del setBg delDesignElem">
        <pc:chgData name="Michał Pyclik" userId="6d1d9512d460d1ef" providerId="LiveId" clId="{128D5A93-B68A-4A68-9067-C560DE050EBB}" dt="2021-02-22T11:13:10.138" v="1656"/>
        <pc:sldMkLst>
          <pc:docMk/>
          <pc:sldMk cId="1126442350" sldId="298"/>
        </pc:sldMkLst>
        <pc:spChg chg="add del">
          <ac:chgData name="Michał Pyclik" userId="6d1d9512d460d1ef" providerId="LiveId" clId="{128D5A93-B68A-4A68-9067-C560DE050EBB}" dt="2021-02-22T11:13:10.138" v="1656"/>
          <ac:spMkLst>
            <pc:docMk/>
            <pc:sldMk cId="1126442350" sldId="298"/>
            <ac:spMk id="87" creationId="{201CC55D-ED54-4C5C-95E6-10947BD1103B}"/>
          </ac:spMkLst>
        </pc:spChg>
        <pc:spChg chg="add del">
          <ac:chgData name="Michał Pyclik" userId="6d1d9512d460d1ef" providerId="LiveId" clId="{128D5A93-B68A-4A68-9067-C560DE050EBB}" dt="2021-02-22T11:13:10.138" v="1656"/>
          <ac:spMkLst>
            <pc:docMk/>
            <pc:sldMk cId="1126442350" sldId="298"/>
            <ac:spMk id="93" creationId="{3873B707-463F-40B0-8227-E8CC6C67EB25}"/>
          </ac:spMkLst>
        </pc:spChg>
        <pc:spChg chg="add del">
          <ac:chgData name="Michał Pyclik" userId="6d1d9512d460d1ef" providerId="LiveId" clId="{128D5A93-B68A-4A68-9067-C560DE050EBB}" dt="2021-02-22T11:13:10.138" v="1656"/>
          <ac:spMkLst>
            <pc:docMk/>
            <pc:sldMk cId="1126442350" sldId="298"/>
            <ac:spMk id="95" creationId="{C13237C8-E62C-4F0D-A318-BD6FB6C2D138}"/>
          </ac:spMkLst>
        </pc:spChg>
        <pc:spChg chg="add del">
          <ac:chgData name="Michał Pyclik" userId="6d1d9512d460d1ef" providerId="LiveId" clId="{128D5A93-B68A-4A68-9067-C560DE050EBB}" dt="2021-02-22T11:13:10.138" v="1656"/>
          <ac:spMkLst>
            <pc:docMk/>
            <pc:sldMk cId="1126442350" sldId="298"/>
            <ac:spMk id="97" creationId="{19C9EAEA-39D0-4B0E-A0EB-51E7B26740B1}"/>
          </ac:spMkLst>
        </pc:spChg>
        <pc:grpChg chg="add del">
          <ac:chgData name="Michał Pyclik" userId="6d1d9512d460d1ef" providerId="LiveId" clId="{128D5A93-B68A-4A68-9067-C560DE050EBB}" dt="2021-02-22T11:13:10.138" v="1656"/>
          <ac:grpSpMkLst>
            <pc:docMk/>
            <pc:sldMk cId="1126442350" sldId="298"/>
            <ac:grpSpMk id="89" creationId="{1DE889C7-FAD6-4397-98E2-05D503484459}"/>
          </ac:grpSpMkLst>
        </pc:grpChg>
      </pc:sldChg>
      <pc:sldChg chg="addSp delSp modSp add mod">
        <pc:chgData name="Michał Pyclik" userId="6d1d9512d460d1ef" providerId="LiveId" clId="{128D5A93-B68A-4A68-9067-C560DE050EBB}" dt="2021-02-22T11:16:31.427" v="1699" actId="27636"/>
        <pc:sldMkLst>
          <pc:docMk/>
          <pc:sldMk cId="3483228310" sldId="298"/>
        </pc:sldMkLst>
        <pc:spChg chg="mod">
          <ac:chgData name="Michał Pyclik" userId="6d1d9512d460d1ef" providerId="LiveId" clId="{128D5A93-B68A-4A68-9067-C560DE050EBB}" dt="2021-02-22T11:16:17.840" v="1688" actId="26606"/>
          <ac:spMkLst>
            <pc:docMk/>
            <pc:sldMk cId="3483228310" sldId="298"/>
            <ac:spMk id="2" creationId="{CAF01737-518B-4FF8-9E90-5C43C3F3688A}"/>
          </ac:spMkLst>
        </pc:spChg>
        <pc:spChg chg="mod">
          <ac:chgData name="Michał Pyclik" userId="6d1d9512d460d1ef" providerId="LiveId" clId="{128D5A93-B68A-4A68-9067-C560DE050EBB}" dt="2021-02-22T11:16:31.427" v="1699" actId="27636"/>
          <ac:spMkLst>
            <pc:docMk/>
            <pc:sldMk cId="3483228310" sldId="298"/>
            <ac:spMk id="3" creationId="{1436EBC3-D4D5-4A89-9B48-F7A4500A65B7}"/>
          </ac:spMkLst>
        </pc:spChg>
        <pc:spChg chg="del">
          <ac:chgData name="Michał Pyclik" userId="6d1d9512d460d1ef" providerId="LiveId" clId="{128D5A93-B68A-4A68-9067-C560DE050EBB}" dt="2021-02-22T11:16:17.840" v="1688" actId="26606"/>
          <ac:spMkLst>
            <pc:docMk/>
            <pc:sldMk cId="3483228310" sldId="298"/>
            <ac:spMk id="87" creationId="{201CC55D-ED54-4C5C-95E6-10947BD1103B}"/>
          </ac:spMkLst>
        </pc:spChg>
        <pc:spChg chg="del">
          <ac:chgData name="Michał Pyclik" userId="6d1d9512d460d1ef" providerId="LiveId" clId="{128D5A93-B68A-4A68-9067-C560DE050EBB}" dt="2021-02-22T11:16:17.840" v="1688" actId="26606"/>
          <ac:spMkLst>
            <pc:docMk/>
            <pc:sldMk cId="3483228310" sldId="298"/>
            <ac:spMk id="93" creationId="{3873B707-463F-40B0-8227-E8CC6C67EB25}"/>
          </ac:spMkLst>
        </pc:spChg>
        <pc:spChg chg="del">
          <ac:chgData name="Michał Pyclik" userId="6d1d9512d460d1ef" providerId="LiveId" clId="{128D5A93-B68A-4A68-9067-C560DE050EBB}" dt="2021-02-22T11:16:17.840" v="1688" actId="26606"/>
          <ac:spMkLst>
            <pc:docMk/>
            <pc:sldMk cId="3483228310" sldId="298"/>
            <ac:spMk id="95" creationId="{C13237C8-E62C-4F0D-A318-BD6FB6C2D138}"/>
          </ac:spMkLst>
        </pc:spChg>
        <pc:spChg chg="del">
          <ac:chgData name="Michał Pyclik" userId="6d1d9512d460d1ef" providerId="LiveId" clId="{128D5A93-B68A-4A68-9067-C560DE050EBB}" dt="2021-02-22T11:16:17.840" v="1688" actId="26606"/>
          <ac:spMkLst>
            <pc:docMk/>
            <pc:sldMk cId="3483228310" sldId="298"/>
            <ac:spMk id="97" creationId="{19C9EAEA-39D0-4B0E-A0EB-51E7B26740B1}"/>
          </ac:spMkLst>
        </pc:spChg>
        <pc:spChg chg="add">
          <ac:chgData name="Michał Pyclik" userId="6d1d9512d460d1ef" providerId="LiveId" clId="{128D5A93-B68A-4A68-9067-C560DE050EBB}" dt="2021-02-22T11:16:17.840" v="1688" actId="26606"/>
          <ac:spMkLst>
            <pc:docMk/>
            <pc:sldMk cId="3483228310" sldId="298"/>
            <ac:spMk id="135" creationId="{2550BE34-C2B8-49B8-8519-67A8CAD51AE9}"/>
          </ac:spMkLst>
        </pc:spChg>
        <pc:spChg chg="add">
          <ac:chgData name="Michał Pyclik" userId="6d1d9512d460d1ef" providerId="LiveId" clId="{128D5A93-B68A-4A68-9067-C560DE050EBB}" dt="2021-02-22T11:16:17.840" v="1688" actId="26606"/>
          <ac:spMkLst>
            <pc:docMk/>
            <pc:sldMk cId="3483228310" sldId="298"/>
            <ac:spMk id="137" creationId="{A7457DD9-5A45-400A-AB4B-4B4EDECA25F1}"/>
          </ac:spMkLst>
        </pc:spChg>
        <pc:spChg chg="add">
          <ac:chgData name="Michał Pyclik" userId="6d1d9512d460d1ef" providerId="LiveId" clId="{128D5A93-B68A-4A68-9067-C560DE050EBB}" dt="2021-02-22T11:16:17.840" v="1688" actId="26606"/>
          <ac:spMkLst>
            <pc:docMk/>
            <pc:sldMk cId="3483228310" sldId="298"/>
            <ac:spMk id="139" creationId="{441CF7D6-A660-431A-B0BB-140A0D5556B6}"/>
          </ac:spMkLst>
        </pc:spChg>
        <pc:spChg chg="add">
          <ac:chgData name="Michał Pyclik" userId="6d1d9512d460d1ef" providerId="LiveId" clId="{128D5A93-B68A-4A68-9067-C560DE050EBB}" dt="2021-02-22T11:16:17.840" v="1688" actId="26606"/>
          <ac:spMkLst>
            <pc:docMk/>
            <pc:sldMk cId="3483228310" sldId="298"/>
            <ac:spMk id="141" creationId="{0570A85B-3810-4F95-97B0-CBF4CCDB381C}"/>
          </ac:spMkLst>
        </pc:spChg>
        <pc:grpChg chg="del">
          <ac:chgData name="Michał Pyclik" userId="6d1d9512d460d1ef" providerId="LiveId" clId="{128D5A93-B68A-4A68-9067-C560DE050EBB}" dt="2021-02-22T11:16:17.840" v="1688" actId="26606"/>
          <ac:grpSpMkLst>
            <pc:docMk/>
            <pc:sldMk cId="3483228310" sldId="298"/>
            <ac:grpSpMk id="89" creationId="{1DE889C7-FAD6-4397-98E2-05D503484459}"/>
          </ac:grpSpMkLst>
        </pc:grpChg>
        <pc:picChg chg="del">
          <ac:chgData name="Michał Pyclik" userId="6d1d9512d460d1ef" providerId="LiveId" clId="{128D5A93-B68A-4A68-9067-C560DE050EBB}" dt="2021-02-22T11:15:57.940" v="1686" actId="478"/>
          <ac:picMkLst>
            <pc:docMk/>
            <pc:sldMk cId="3483228310" sldId="298"/>
            <ac:picMk id="3074" creationId="{E0C60DD5-DC73-4BA3-A2B4-AEA405ED6377}"/>
          </ac:picMkLst>
        </pc:picChg>
        <pc:picChg chg="add mod">
          <ac:chgData name="Michał Pyclik" userId="6d1d9512d460d1ef" providerId="LiveId" clId="{128D5A93-B68A-4A68-9067-C560DE050EBB}" dt="2021-02-22T11:16:17.840" v="1688" actId="26606"/>
          <ac:picMkLst>
            <pc:docMk/>
            <pc:sldMk cId="3483228310" sldId="298"/>
            <ac:picMk id="4098" creationId="{D99EDDA7-76DF-4E67-ADD9-2C7C777A6FD4}"/>
          </ac:picMkLst>
        </pc:picChg>
      </pc:sldChg>
    </pc:docChg>
  </pc:docChgLst>
  <pc:docChgLst>
    <pc:chgData name="Michał Pyclik" userId="6d1d9512d460d1ef" providerId="LiveId" clId="{AA795EB9-03F7-4704-8CCD-06EC24D91930}"/>
    <pc:docChg chg="undo custSel addSld delSld modSld">
      <pc:chgData name="Michał Pyclik" userId="6d1d9512d460d1ef" providerId="LiveId" clId="{AA795EB9-03F7-4704-8CCD-06EC24D91930}" dt="2021-02-22T09:07:29.735" v="2253" actId="20577"/>
      <pc:docMkLst>
        <pc:docMk/>
      </pc:docMkLst>
      <pc:sldChg chg="addSp delSp modSp mod">
        <pc:chgData name="Michał Pyclik" userId="6d1d9512d460d1ef" providerId="LiveId" clId="{AA795EB9-03F7-4704-8CCD-06EC24D91930}" dt="2021-02-22T08:20:46.163" v="19" actId="20577"/>
        <pc:sldMkLst>
          <pc:docMk/>
          <pc:sldMk cId="3636598438" sldId="256"/>
        </pc:sldMkLst>
        <pc:spChg chg="mod">
          <ac:chgData name="Michał Pyclik" userId="6d1d9512d460d1ef" providerId="LiveId" clId="{AA795EB9-03F7-4704-8CCD-06EC24D91930}" dt="2021-02-22T08:20:43.245" v="18" actId="26606"/>
          <ac:spMkLst>
            <pc:docMk/>
            <pc:sldMk cId="3636598438" sldId="256"/>
            <ac:spMk id="2" creationId="{E6E15E51-D699-4036-83A0-C7F2BEC206C4}"/>
          </ac:spMkLst>
        </pc:spChg>
        <pc:spChg chg="mod">
          <ac:chgData name="Michał Pyclik" userId="6d1d9512d460d1ef" providerId="LiveId" clId="{AA795EB9-03F7-4704-8CCD-06EC24D91930}" dt="2021-02-22T08:20:46.163" v="19" actId="20577"/>
          <ac:spMkLst>
            <pc:docMk/>
            <pc:sldMk cId="3636598438" sldId="256"/>
            <ac:spMk id="3" creationId="{1B0AAE20-9690-4C6C-ABCD-E34A9E132EE0}"/>
          </ac:spMkLst>
        </pc:spChg>
        <pc:spChg chg="del">
          <ac:chgData name="Michał Pyclik" userId="6d1d9512d460d1ef" providerId="LiveId" clId="{AA795EB9-03F7-4704-8CCD-06EC24D91930}" dt="2021-02-22T08:20:43.245" v="18" actId="26606"/>
          <ac:spMkLst>
            <pc:docMk/>
            <pc:sldMk cId="3636598438" sldId="256"/>
            <ac:spMk id="8" creationId="{23962611-DFD5-4092-AAFD-559E3DFCE2C9}"/>
          </ac:spMkLst>
        </pc:spChg>
        <pc:spChg chg="add">
          <ac:chgData name="Michał Pyclik" userId="6d1d9512d460d1ef" providerId="LiveId" clId="{AA795EB9-03F7-4704-8CCD-06EC24D91930}" dt="2021-02-22T08:20:43.245" v="18" actId="26606"/>
          <ac:spMkLst>
            <pc:docMk/>
            <pc:sldMk cId="3636598438" sldId="256"/>
            <ac:spMk id="15" creationId="{46F1F2C8-798B-4CCE-A851-94AFAF350BED}"/>
          </ac:spMkLst>
        </pc:spChg>
        <pc:spChg chg="add">
          <ac:chgData name="Michał Pyclik" userId="6d1d9512d460d1ef" providerId="LiveId" clId="{AA795EB9-03F7-4704-8CCD-06EC24D91930}" dt="2021-02-22T08:20:43.245" v="18" actId="26606"/>
          <ac:spMkLst>
            <pc:docMk/>
            <pc:sldMk cId="3636598438" sldId="256"/>
            <ac:spMk id="17" creationId="{755E9CD0-04B0-4A3C-B291-AD913379C713}"/>
          </ac:spMkLst>
        </pc:spChg>
        <pc:spChg chg="add">
          <ac:chgData name="Michał Pyclik" userId="6d1d9512d460d1ef" providerId="LiveId" clId="{AA795EB9-03F7-4704-8CCD-06EC24D91930}" dt="2021-02-22T08:20:43.245" v="18" actId="26606"/>
          <ac:spMkLst>
            <pc:docMk/>
            <pc:sldMk cId="3636598438" sldId="256"/>
            <ac:spMk id="19" creationId="{1DD8BF3B-6066-418C-8D1A-75C5E396FC04}"/>
          </ac:spMkLst>
        </pc:spChg>
        <pc:spChg chg="add">
          <ac:chgData name="Michał Pyclik" userId="6d1d9512d460d1ef" providerId="LiveId" clId="{AA795EB9-03F7-4704-8CCD-06EC24D91930}" dt="2021-02-22T08:20:43.245" v="18" actId="26606"/>
          <ac:spMkLst>
            <pc:docMk/>
            <pc:sldMk cId="3636598438" sldId="256"/>
            <ac:spMk id="21" creationId="{80BC66F9-7A74-4286-AD22-1174052CC22C}"/>
          </ac:spMkLst>
        </pc:spChg>
        <pc:spChg chg="add">
          <ac:chgData name="Michał Pyclik" userId="6d1d9512d460d1ef" providerId="LiveId" clId="{AA795EB9-03F7-4704-8CCD-06EC24D91930}" dt="2021-02-22T08:20:43.245" v="18" actId="26606"/>
          <ac:spMkLst>
            <pc:docMk/>
            <pc:sldMk cId="3636598438" sldId="256"/>
            <ac:spMk id="23" creationId="{D8142CC3-2B5C-48E6-9DF0-6C8ACBAF23EF}"/>
          </ac:spMkLst>
        </pc:spChg>
        <pc:spChg chg="add">
          <ac:chgData name="Michał Pyclik" userId="6d1d9512d460d1ef" providerId="LiveId" clId="{AA795EB9-03F7-4704-8CCD-06EC24D91930}" dt="2021-02-22T08:20:43.245" v="18" actId="26606"/>
          <ac:spMkLst>
            <pc:docMk/>
            <pc:sldMk cId="3636598438" sldId="256"/>
            <ac:spMk id="27" creationId="{46A89C79-8EF3-4AF9-B3D9-59A883F41C83}"/>
          </ac:spMkLst>
        </pc:spChg>
        <pc:spChg chg="add">
          <ac:chgData name="Michał Pyclik" userId="6d1d9512d460d1ef" providerId="LiveId" clId="{AA795EB9-03F7-4704-8CCD-06EC24D91930}" dt="2021-02-22T08:20:43.245" v="18" actId="26606"/>
          <ac:spMkLst>
            <pc:docMk/>
            <pc:sldMk cId="3636598438" sldId="256"/>
            <ac:spMk id="29" creationId="{EFE5CE34-4543-42E5-B82C-1F3D12422CDD}"/>
          </ac:spMkLst>
        </pc:spChg>
        <pc:spChg chg="add">
          <ac:chgData name="Michał Pyclik" userId="6d1d9512d460d1ef" providerId="LiveId" clId="{AA795EB9-03F7-4704-8CCD-06EC24D91930}" dt="2021-02-22T08:20:43.245" v="18" actId="26606"/>
          <ac:spMkLst>
            <pc:docMk/>
            <pc:sldMk cId="3636598438" sldId="256"/>
            <ac:spMk id="31" creationId="{72AF41FE-63D7-4695-81D2-66D2510E4486}"/>
          </ac:spMkLst>
        </pc:spChg>
        <pc:picChg chg="del">
          <ac:chgData name="Michał Pyclik" userId="6d1d9512d460d1ef" providerId="LiveId" clId="{AA795EB9-03F7-4704-8CCD-06EC24D91930}" dt="2021-02-22T08:20:43.245" v="18" actId="26606"/>
          <ac:picMkLst>
            <pc:docMk/>
            <pc:sldMk cId="3636598438" sldId="256"/>
            <ac:picMk id="10" creationId="{2270F1FA-0425-408F-9861-80BF5AFB276D}"/>
          </ac:picMkLst>
        </pc:picChg>
        <pc:cxnChg chg="add">
          <ac:chgData name="Michał Pyclik" userId="6d1d9512d460d1ef" providerId="LiveId" clId="{AA795EB9-03F7-4704-8CCD-06EC24D91930}" dt="2021-02-22T08:20:43.245" v="18" actId="26606"/>
          <ac:cxnSpMkLst>
            <pc:docMk/>
            <pc:sldMk cId="3636598438" sldId="256"/>
            <ac:cxnSpMk id="25" creationId="{7B2D303B-3DD0-4319-9EAD-361847FEC71D}"/>
          </ac:cxnSpMkLst>
        </pc:cxnChg>
      </pc:sldChg>
      <pc:sldChg chg="addSp delSp modSp mod">
        <pc:chgData name="Michał Pyclik" userId="6d1d9512d460d1ef" providerId="LiveId" clId="{AA795EB9-03F7-4704-8CCD-06EC24D91930}" dt="2021-02-22T08:21:56.611" v="181" actId="20577"/>
        <pc:sldMkLst>
          <pc:docMk/>
          <pc:sldMk cId="1166270135" sldId="257"/>
        </pc:sldMkLst>
        <pc:spChg chg="mod">
          <ac:chgData name="Michał Pyclik" userId="6d1d9512d460d1ef" providerId="LiveId" clId="{AA795EB9-03F7-4704-8CCD-06EC24D91930}" dt="2021-02-22T08:20:56.381" v="22" actId="26606"/>
          <ac:spMkLst>
            <pc:docMk/>
            <pc:sldMk cId="1166270135" sldId="257"/>
            <ac:spMk id="2" creationId="{5D3F5FEC-ED95-4A5D-85A1-B4CDC294F0B9}"/>
          </ac:spMkLst>
        </pc:spChg>
        <pc:spChg chg="mod">
          <ac:chgData name="Michał Pyclik" userId="6d1d9512d460d1ef" providerId="LiveId" clId="{AA795EB9-03F7-4704-8CCD-06EC24D91930}" dt="2021-02-22T08:21:56.611" v="181" actId="20577"/>
          <ac:spMkLst>
            <pc:docMk/>
            <pc:sldMk cId="1166270135" sldId="257"/>
            <ac:spMk id="3" creationId="{DB63770A-FD3D-4F81-816A-2DEB60991919}"/>
          </ac:spMkLst>
        </pc:spChg>
        <pc:spChg chg="del">
          <ac:chgData name="Michał Pyclik" userId="6d1d9512d460d1ef" providerId="LiveId" clId="{AA795EB9-03F7-4704-8CCD-06EC24D91930}" dt="2021-02-22T08:20:50.256" v="20" actId="26606"/>
          <ac:spMkLst>
            <pc:docMk/>
            <pc:sldMk cId="1166270135" sldId="257"/>
            <ac:spMk id="71" creationId="{F56F5174-31D9-4DBB-AAB7-A1FD7BDB1352}"/>
          </ac:spMkLst>
        </pc:spChg>
        <pc:spChg chg="del">
          <ac:chgData name="Michał Pyclik" userId="6d1d9512d460d1ef" providerId="LiveId" clId="{AA795EB9-03F7-4704-8CCD-06EC24D91930}" dt="2021-02-22T08:20:50.256" v="20" actId="26606"/>
          <ac:spMkLst>
            <pc:docMk/>
            <pc:sldMk cId="1166270135" sldId="257"/>
            <ac:spMk id="75" creationId="{F9A95BEE-6BB1-4A28-A8E6-A34B2E42EF87}"/>
          </ac:spMkLst>
        </pc:spChg>
        <pc:spChg chg="add">
          <ac:chgData name="Michał Pyclik" userId="6d1d9512d460d1ef" providerId="LiveId" clId="{AA795EB9-03F7-4704-8CCD-06EC24D91930}" dt="2021-02-22T08:20:56.381" v="22" actId="26606"/>
          <ac:spMkLst>
            <pc:docMk/>
            <pc:sldMk cId="1166270135" sldId="257"/>
            <ac:spMk id="90" creationId="{907EF6B7-1338-4443-8C46-6A318D952DFD}"/>
          </ac:spMkLst>
        </pc:spChg>
        <pc:spChg chg="add">
          <ac:chgData name="Michał Pyclik" userId="6d1d9512d460d1ef" providerId="LiveId" clId="{AA795EB9-03F7-4704-8CCD-06EC24D91930}" dt="2021-02-22T08:20:56.381" v="22" actId="26606"/>
          <ac:spMkLst>
            <pc:docMk/>
            <pc:sldMk cId="1166270135" sldId="257"/>
            <ac:spMk id="92" creationId="{DAAE4CDD-124C-4DCF-9584-B6033B545DD5}"/>
          </ac:spMkLst>
        </pc:spChg>
        <pc:spChg chg="add">
          <ac:chgData name="Michał Pyclik" userId="6d1d9512d460d1ef" providerId="LiveId" clId="{AA795EB9-03F7-4704-8CCD-06EC24D91930}" dt="2021-02-22T08:20:56.381" v="22" actId="26606"/>
          <ac:spMkLst>
            <pc:docMk/>
            <pc:sldMk cId="1166270135" sldId="257"/>
            <ac:spMk id="94" creationId="{081E4A58-353D-44AE-B2FC-2A74E2E400F7}"/>
          </ac:spMkLst>
        </pc:spChg>
        <pc:spChg chg="add del">
          <ac:chgData name="Michał Pyclik" userId="6d1d9512d460d1ef" providerId="LiveId" clId="{AA795EB9-03F7-4704-8CCD-06EC24D91930}" dt="2021-02-22T08:20:56.381" v="22" actId="26606"/>
          <ac:spMkLst>
            <pc:docMk/>
            <pc:sldMk cId="1166270135" sldId="257"/>
            <ac:spMk id="135" creationId="{6A84B152-3496-4C52-AF08-97AFFC09DD2C}"/>
          </ac:spMkLst>
        </pc:spChg>
        <pc:spChg chg="add del">
          <ac:chgData name="Michał Pyclik" userId="6d1d9512d460d1ef" providerId="LiveId" clId="{AA795EB9-03F7-4704-8CCD-06EC24D91930}" dt="2021-02-22T08:20:56.381" v="22" actId="26606"/>
          <ac:spMkLst>
            <pc:docMk/>
            <pc:sldMk cId="1166270135" sldId="257"/>
            <ac:spMk id="137" creationId="{6B2ADB95-0FA3-4BD7-A8AC-89D014A83E5B}"/>
          </ac:spMkLst>
        </pc:spChg>
        <pc:spChg chg="add del">
          <ac:chgData name="Michał Pyclik" userId="6d1d9512d460d1ef" providerId="LiveId" clId="{AA795EB9-03F7-4704-8CCD-06EC24D91930}" dt="2021-02-22T08:20:56.381" v="22" actId="26606"/>
          <ac:spMkLst>
            <pc:docMk/>
            <pc:sldMk cId="1166270135" sldId="257"/>
            <ac:spMk id="139" creationId="{C924DBCE-E731-4B22-8181-A39C1D86276C}"/>
          </ac:spMkLst>
        </pc:spChg>
        <pc:spChg chg="add del">
          <ac:chgData name="Michał Pyclik" userId="6d1d9512d460d1ef" providerId="LiveId" clId="{AA795EB9-03F7-4704-8CCD-06EC24D91930}" dt="2021-02-22T08:20:56.381" v="22" actId="26606"/>
          <ac:spMkLst>
            <pc:docMk/>
            <pc:sldMk cId="1166270135" sldId="257"/>
            <ac:spMk id="141" creationId="{4CBF9756-6AC8-4C65-84DF-56FBFFA1D873}"/>
          </ac:spMkLst>
        </pc:spChg>
        <pc:spChg chg="add del">
          <ac:chgData name="Michał Pyclik" userId="6d1d9512d460d1ef" providerId="LiveId" clId="{AA795EB9-03F7-4704-8CCD-06EC24D91930}" dt="2021-02-22T08:20:56.381" v="22" actId="26606"/>
          <ac:spMkLst>
            <pc:docMk/>
            <pc:sldMk cId="1166270135" sldId="257"/>
            <ac:spMk id="143" creationId="{2D385988-EAAF-4C27-AF8A-2BFBECAF3D4F}"/>
          </ac:spMkLst>
        </pc:spChg>
        <pc:spChg chg="add del">
          <ac:chgData name="Michał Pyclik" userId="6d1d9512d460d1ef" providerId="LiveId" clId="{AA795EB9-03F7-4704-8CCD-06EC24D91930}" dt="2021-02-22T08:20:56.381" v="22" actId="26606"/>
          <ac:spMkLst>
            <pc:docMk/>
            <pc:sldMk cId="1166270135" sldId="257"/>
            <ac:spMk id="147" creationId="{B621D332-7329-4994-8836-C429A51B7549}"/>
          </ac:spMkLst>
        </pc:spChg>
        <pc:spChg chg="add del">
          <ac:chgData name="Michał Pyclik" userId="6d1d9512d460d1ef" providerId="LiveId" clId="{AA795EB9-03F7-4704-8CCD-06EC24D91930}" dt="2021-02-22T08:20:56.381" v="22" actId="26606"/>
          <ac:spMkLst>
            <pc:docMk/>
            <pc:sldMk cId="1166270135" sldId="257"/>
            <ac:spMk id="149" creationId="{2D20F754-35A9-4508-BE3C-C59996D1437B}"/>
          </ac:spMkLst>
        </pc:spChg>
        <pc:picChg chg="del">
          <ac:chgData name="Michał Pyclik" userId="6d1d9512d460d1ef" providerId="LiveId" clId="{AA795EB9-03F7-4704-8CCD-06EC24D91930}" dt="2021-02-22T08:20:50.256" v="20" actId="26606"/>
          <ac:picMkLst>
            <pc:docMk/>
            <pc:sldMk cId="1166270135" sldId="257"/>
            <ac:picMk id="73" creationId="{AE113210-7872-481A-ADE6-3A05CCAF5EB2}"/>
          </ac:picMkLst>
        </pc:picChg>
        <pc:picChg chg="del mod ord">
          <ac:chgData name="Michał Pyclik" userId="6d1d9512d460d1ef" providerId="LiveId" clId="{AA795EB9-03F7-4704-8CCD-06EC24D91930}" dt="2021-02-22T08:20:51.758" v="21" actId="478"/>
          <ac:picMkLst>
            <pc:docMk/>
            <pc:sldMk cId="1166270135" sldId="257"/>
            <ac:picMk id="1026" creationId="{7847D30C-4EA4-486C-A49C-CCB4F89CFA34}"/>
          </ac:picMkLst>
        </pc:picChg>
        <pc:cxnChg chg="add del">
          <ac:chgData name="Michał Pyclik" userId="6d1d9512d460d1ef" providerId="LiveId" clId="{AA795EB9-03F7-4704-8CCD-06EC24D91930}" dt="2021-02-22T08:20:56.381" v="22" actId="26606"/>
          <ac:cxnSpMkLst>
            <pc:docMk/>
            <pc:sldMk cId="1166270135" sldId="257"/>
            <ac:cxnSpMk id="145" creationId="{43621FD4-D14D-45D5-9A57-9A2DE5EA59C0}"/>
          </ac:cxnSpMkLst>
        </pc:cxnChg>
      </pc:sldChg>
      <pc:sldChg chg="addSp delSp modSp mod">
        <pc:chgData name="Michał Pyclik" userId="6d1d9512d460d1ef" providerId="LiveId" clId="{AA795EB9-03F7-4704-8CCD-06EC24D91930}" dt="2021-02-22T08:22:11.131" v="182" actId="26606"/>
        <pc:sldMkLst>
          <pc:docMk/>
          <pc:sldMk cId="678220985" sldId="260"/>
        </pc:sldMkLst>
        <pc:spChg chg="mod">
          <ac:chgData name="Michał Pyclik" userId="6d1d9512d460d1ef" providerId="LiveId" clId="{AA795EB9-03F7-4704-8CCD-06EC24D91930}" dt="2021-02-22T08:22:11.131" v="182" actId="26606"/>
          <ac:spMkLst>
            <pc:docMk/>
            <pc:sldMk cId="678220985" sldId="260"/>
            <ac:spMk id="2" creationId="{5D3F5FEC-ED95-4A5D-85A1-B4CDC294F0B9}"/>
          </ac:spMkLst>
        </pc:spChg>
        <pc:spChg chg="mod">
          <ac:chgData name="Michał Pyclik" userId="6d1d9512d460d1ef" providerId="LiveId" clId="{AA795EB9-03F7-4704-8CCD-06EC24D91930}" dt="2021-02-22T08:22:11.131" v="182" actId="26606"/>
          <ac:spMkLst>
            <pc:docMk/>
            <pc:sldMk cId="678220985" sldId="260"/>
            <ac:spMk id="3" creationId="{DB63770A-FD3D-4F81-816A-2DEB60991919}"/>
          </ac:spMkLst>
        </pc:spChg>
        <pc:spChg chg="del">
          <ac:chgData name="Michał Pyclik" userId="6d1d9512d460d1ef" providerId="LiveId" clId="{AA795EB9-03F7-4704-8CCD-06EC24D91930}" dt="2021-02-22T08:22:11.131" v="182" actId="26606"/>
          <ac:spMkLst>
            <pc:docMk/>
            <pc:sldMk cId="678220985" sldId="260"/>
            <ac:spMk id="16" creationId="{4351DFE5-F63D-4BE0-BDA9-E3EB88F01AA5}"/>
          </ac:spMkLst>
        </pc:spChg>
        <pc:spChg chg="add">
          <ac:chgData name="Michał Pyclik" userId="6d1d9512d460d1ef" providerId="LiveId" clId="{AA795EB9-03F7-4704-8CCD-06EC24D91930}" dt="2021-02-22T08:22:11.131" v="182" actId="26606"/>
          <ac:spMkLst>
            <pc:docMk/>
            <pc:sldMk cId="678220985" sldId="260"/>
            <ac:spMk id="23" creationId="{907EF6B7-1338-4443-8C46-6A318D952DFD}"/>
          </ac:spMkLst>
        </pc:spChg>
        <pc:spChg chg="add">
          <ac:chgData name="Michał Pyclik" userId="6d1d9512d460d1ef" providerId="LiveId" clId="{AA795EB9-03F7-4704-8CCD-06EC24D91930}" dt="2021-02-22T08:22:11.131" v="182" actId="26606"/>
          <ac:spMkLst>
            <pc:docMk/>
            <pc:sldMk cId="678220985" sldId="260"/>
            <ac:spMk id="25" creationId="{DAAE4CDD-124C-4DCF-9584-B6033B545DD5}"/>
          </ac:spMkLst>
        </pc:spChg>
        <pc:spChg chg="add">
          <ac:chgData name="Michał Pyclik" userId="6d1d9512d460d1ef" providerId="LiveId" clId="{AA795EB9-03F7-4704-8CCD-06EC24D91930}" dt="2021-02-22T08:22:11.131" v="182" actId="26606"/>
          <ac:spMkLst>
            <pc:docMk/>
            <pc:sldMk cId="678220985" sldId="260"/>
            <ac:spMk id="27" creationId="{081E4A58-353D-44AE-B2FC-2A74E2E400F7}"/>
          </ac:spMkLst>
        </pc:spChg>
        <pc:picChg chg="del">
          <ac:chgData name="Michał Pyclik" userId="6d1d9512d460d1ef" providerId="LiveId" clId="{AA795EB9-03F7-4704-8CCD-06EC24D91930}" dt="2021-02-22T08:22:11.131" v="182" actId="26606"/>
          <ac:picMkLst>
            <pc:docMk/>
            <pc:sldMk cId="678220985" sldId="260"/>
            <ac:picMk id="18" creationId="{3AA16612-ACD2-4A16-8F2B-4514FD6BF28F}"/>
          </ac:picMkLst>
        </pc:picChg>
      </pc:sldChg>
      <pc:sldChg chg="addSp delSp modSp mod">
        <pc:chgData name="Michał Pyclik" userId="6d1d9512d460d1ef" providerId="LiveId" clId="{AA795EB9-03F7-4704-8CCD-06EC24D91930}" dt="2021-02-22T08:22:29.061" v="184" actId="14100"/>
        <pc:sldMkLst>
          <pc:docMk/>
          <pc:sldMk cId="2773020274" sldId="261"/>
        </pc:sldMkLst>
        <pc:spChg chg="del">
          <ac:chgData name="Michał Pyclik" userId="6d1d9512d460d1ef" providerId="LiveId" clId="{AA795EB9-03F7-4704-8CCD-06EC24D91930}" dt="2021-02-22T08:22:24.756" v="183" actId="26606"/>
          <ac:spMkLst>
            <pc:docMk/>
            <pc:sldMk cId="2773020274" sldId="261"/>
            <ac:spMk id="27" creationId="{4351DFE5-F63D-4BE0-BDA9-E3EB88F01AA5}"/>
          </ac:spMkLst>
        </pc:spChg>
        <pc:spChg chg="add">
          <ac:chgData name="Michał Pyclik" userId="6d1d9512d460d1ef" providerId="LiveId" clId="{AA795EB9-03F7-4704-8CCD-06EC24D91930}" dt="2021-02-22T08:22:24.756" v="183" actId="26606"/>
          <ac:spMkLst>
            <pc:docMk/>
            <pc:sldMk cId="2773020274" sldId="261"/>
            <ac:spMk id="34" creationId="{738F59A4-4431-460D-8E49-6E65C189A566}"/>
          </ac:spMkLst>
        </pc:spChg>
        <pc:grpChg chg="add">
          <ac:chgData name="Michał Pyclik" userId="6d1d9512d460d1ef" providerId="LiveId" clId="{AA795EB9-03F7-4704-8CCD-06EC24D91930}" dt="2021-02-22T08:22:24.756" v="183" actId="26606"/>
          <ac:grpSpMkLst>
            <pc:docMk/>
            <pc:sldMk cId="2773020274" sldId="261"/>
            <ac:grpSpMk id="36" creationId="{8A919B9C-5C01-47E4-B2F2-45F589208ABF}"/>
          </ac:grpSpMkLst>
        </pc:grpChg>
        <pc:graphicFrameChg chg="mod modGraphic">
          <ac:chgData name="Michał Pyclik" userId="6d1d9512d460d1ef" providerId="LiveId" clId="{AA795EB9-03F7-4704-8CCD-06EC24D91930}" dt="2021-02-22T08:22:29.061" v="184" actId="14100"/>
          <ac:graphicFrameMkLst>
            <pc:docMk/>
            <pc:sldMk cId="2773020274" sldId="261"/>
            <ac:graphicFrameMk id="29" creationId="{EC5F377D-9E4C-41A4-B95E-873CCE600BD8}"/>
          </ac:graphicFrameMkLst>
        </pc:graphicFrameChg>
        <pc:picChg chg="del">
          <ac:chgData name="Michał Pyclik" userId="6d1d9512d460d1ef" providerId="LiveId" clId="{AA795EB9-03F7-4704-8CCD-06EC24D91930}" dt="2021-02-22T08:22:24.756" v="183" actId="26606"/>
          <ac:picMkLst>
            <pc:docMk/>
            <pc:sldMk cId="2773020274" sldId="261"/>
            <ac:picMk id="28" creationId="{3AA16612-ACD2-4A16-8F2B-4514FD6BF28F}"/>
          </ac:picMkLst>
        </pc:picChg>
      </pc:sldChg>
      <pc:sldChg chg="addSp delSp modSp mod">
        <pc:chgData name="Michał Pyclik" userId="6d1d9512d460d1ef" providerId="LiveId" clId="{AA795EB9-03F7-4704-8CCD-06EC24D91930}" dt="2021-02-22T08:25:29.011" v="531" actId="20577"/>
        <pc:sldMkLst>
          <pc:docMk/>
          <pc:sldMk cId="3529883448" sldId="262"/>
        </pc:sldMkLst>
        <pc:spChg chg="mod">
          <ac:chgData name="Michał Pyclik" userId="6d1d9512d460d1ef" providerId="LiveId" clId="{AA795EB9-03F7-4704-8CCD-06EC24D91930}" dt="2021-02-22T08:22:48.716" v="188" actId="26606"/>
          <ac:spMkLst>
            <pc:docMk/>
            <pc:sldMk cId="3529883448" sldId="262"/>
            <ac:spMk id="2" creationId="{5D3F5FEC-ED95-4A5D-85A1-B4CDC294F0B9}"/>
          </ac:spMkLst>
        </pc:spChg>
        <pc:spChg chg="mod">
          <ac:chgData name="Michał Pyclik" userId="6d1d9512d460d1ef" providerId="LiveId" clId="{AA795EB9-03F7-4704-8CCD-06EC24D91930}" dt="2021-02-22T08:25:29.011" v="531" actId="20577"/>
          <ac:spMkLst>
            <pc:docMk/>
            <pc:sldMk cId="3529883448" sldId="262"/>
            <ac:spMk id="3" creationId="{DB63770A-FD3D-4F81-816A-2DEB60991919}"/>
          </ac:spMkLst>
        </pc:spChg>
        <pc:spChg chg="add">
          <ac:chgData name="Michał Pyclik" userId="6d1d9512d460d1ef" providerId="LiveId" clId="{AA795EB9-03F7-4704-8CCD-06EC24D91930}" dt="2021-02-22T08:22:48.716" v="188" actId="26606"/>
          <ac:spMkLst>
            <pc:docMk/>
            <pc:sldMk cId="3529883448" sldId="262"/>
            <ac:spMk id="76" creationId="{907EF6B7-1338-4443-8C46-6A318D952DFD}"/>
          </ac:spMkLst>
        </pc:spChg>
        <pc:spChg chg="add">
          <ac:chgData name="Michał Pyclik" userId="6d1d9512d460d1ef" providerId="LiveId" clId="{AA795EB9-03F7-4704-8CCD-06EC24D91930}" dt="2021-02-22T08:22:48.716" v="188" actId="26606"/>
          <ac:spMkLst>
            <pc:docMk/>
            <pc:sldMk cId="3529883448" sldId="262"/>
            <ac:spMk id="78" creationId="{DAAE4CDD-124C-4DCF-9584-B6033B545DD5}"/>
          </ac:spMkLst>
        </pc:spChg>
        <pc:spChg chg="add">
          <ac:chgData name="Michał Pyclik" userId="6d1d9512d460d1ef" providerId="LiveId" clId="{AA795EB9-03F7-4704-8CCD-06EC24D91930}" dt="2021-02-22T08:22:48.716" v="188" actId="26606"/>
          <ac:spMkLst>
            <pc:docMk/>
            <pc:sldMk cId="3529883448" sldId="262"/>
            <ac:spMk id="80" creationId="{081E4A58-353D-44AE-B2FC-2A74E2E400F7}"/>
          </ac:spMkLst>
        </pc:spChg>
        <pc:picChg chg="del">
          <ac:chgData name="Michał Pyclik" userId="6d1d9512d460d1ef" providerId="LiveId" clId="{AA795EB9-03F7-4704-8CCD-06EC24D91930}" dt="2021-02-22T08:22:40.951" v="185" actId="478"/>
          <ac:picMkLst>
            <pc:docMk/>
            <pc:sldMk cId="3529883448" sldId="262"/>
            <ac:picMk id="2050" creationId="{F903CADE-DAEF-442B-BE49-412531639072}"/>
          </ac:picMkLst>
        </pc:picChg>
        <pc:cxnChg chg="del">
          <ac:chgData name="Michał Pyclik" userId="6d1d9512d460d1ef" providerId="LiveId" clId="{AA795EB9-03F7-4704-8CCD-06EC24D91930}" dt="2021-02-22T08:22:48.716" v="188" actId="26606"/>
          <ac:cxnSpMkLst>
            <pc:docMk/>
            <pc:sldMk cId="3529883448" sldId="262"/>
            <ac:cxnSpMk id="71" creationId="{A7F400EE-A8A5-48AF-B4D6-291B52C6F0B0}"/>
          </ac:cxnSpMkLst>
        </pc:cxnChg>
      </pc:sldChg>
      <pc:sldChg chg="del">
        <pc:chgData name="Michał Pyclik" userId="6d1d9512d460d1ef" providerId="LiveId" clId="{AA795EB9-03F7-4704-8CCD-06EC24D91930}" dt="2021-02-22T08:25:33.188" v="532" actId="47"/>
        <pc:sldMkLst>
          <pc:docMk/>
          <pc:sldMk cId="1375948533" sldId="263"/>
        </pc:sldMkLst>
      </pc:sldChg>
      <pc:sldChg chg="modSp mod">
        <pc:chgData name="Michał Pyclik" userId="6d1d9512d460d1ef" providerId="LiveId" clId="{AA795EB9-03F7-4704-8CCD-06EC24D91930}" dt="2021-02-22T08:43:32.699" v="1939" actId="313"/>
        <pc:sldMkLst>
          <pc:docMk/>
          <pc:sldMk cId="317403593" sldId="267"/>
        </pc:sldMkLst>
        <pc:graphicFrameChg chg="mod modGraphic">
          <ac:chgData name="Michał Pyclik" userId="6d1d9512d460d1ef" providerId="LiveId" clId="{AA795EB9-03F7-4704-8CCD-06EC24D91930}" dt="2021-02-22T08:43:32.699" v="1939" actId="313"/>
          <ac:graphicFrameMkLst>
            <pc:docMk/>
            <pc:sldMk cId="317403593" sldId="267"/>
            <ac:graphicFrameMk id="4" creationId="{2DAC36D0-22D1-4339-A80C-E12B8AC26343}"/>
          </ac:graphicFrameMkLst>
        </pc:graphicFrameChg>
      </pc:sldChg>
      <pc:sldChg chg="modSp mod">
        <pc:chgData name="Michał Pyclik" userId="6d1d9512d460d1ef" providerId="LiveId" clId="{AA795EB9-03F7-4704-8CCD-06EC24D91930}" dt="2021-02-22T08:44:22.563" v="1948" actId="1076"/>
        <pc:sldMkLst>
          <pc:docMk/>
          <pc:sldMk cId="7603465" sldId="268"/>
        </pc:sldMkLst>
        <pc:graphicFrameChg chg="mod">
          <ac:chgData name="Michał Pyclik" userId="6d1d9512d460d1ef" providerId="LiveId" clId="{AA795EB9-03F7-4704-8CCD-06EC24D91930}" dt="2021-02-22T08:44:22.563" v="1948" actId="1076"/>
          <ac:graphicFrameMkLst>
            <pc:docMk/>
            <pc:sldMk cId="7603465" sldId="268"/>
            <ac:graphicFrameMk id="5" creationId="{74A04B68-57E9-4FCE-B704-596A0C78503A}"/>
          </ac:graphicFrameMkLst>
        </pc:graphicFrameChg>
      </pc:sldChg>
      <pc:sldChg chg="addSp delSp modSp mod">
        <pc:chgData name="Michał Pyclik" userId="6d1d9512d460d1ef" providerId="LiveId" clId="{AA795EB9-03F7-4704-8CCD-06EC24D91930}" dt="2021-02-22T08:45:05.752" v="2046" actId="20577"/>
        <pc:sldMkLst>
          <pc:docMk/>
          <pc:sldMk cId="163805568" sldId="269"/>
        </pc:sldMkLst>
        <pc:spChg chg="mod">
          <ac:chgData name="Michał Pyclik" userId="6d1d9512d460d1ef" providerId="LiveId" clId="{AA795EB9-03F7-4704-8CCD-06EC24D91930}" dt="2021-02-22T08:44:30.738" v="1950" actId="26606"/>
          <ac:spMkLst>
            <pc:docMk/>
            <pc:sldMk cId="163805568" sldId="269"/>
            <ac:spMk id="2" creationId="{CAF01737-518B-4FF8-9E90-5C43C3F3688A}"/>
          </ac:spMkLst>
        </pc:spChg>
        <pc:spChg chg="mod">
          <ac:chgData name="Michał Pyclik" userId="6d1d9512d460d1ef" providerId="LiveId" clId="{AA795EB9-03F7-4704-8CCD-06EC24D91930}" dt="2021-02-22T08:45:05.752" v="2046" actId="20577"/>
          <ac:spMkLst>
            <pc:docMk/>
            <pc:sldMk cId="163805568" sldId="269"/>
            <ac:spMk id="3" creationId="{1436EBC3-D4D5-4A89-9B48-F7A4500A65B7}"/>
          </ac:spMkLst>
        </pc:spChg>
        <pc:spChg chg="del">
          <ac:chgData name="Michał Pyclik" userId="6d1d9512d460d1ef" providerId="LiveId" clId="{AA795EB9-03F7-4704-8CCD-06EC24D91930}" dt="2021-02-22T08:44:30.738" v="1950" actId="26606"/>
          <ac:spMkLst>
            <pc:docMk/>
            <pc:sldMk cId="163805568" sldId="269"/>
            <ac:spMk id="71" creationId="{F56F5174-31D9-4DBB-AAB7-A1FD7BDB1352}"/>
          </ac:spMkLst>
        </pc:spChg>
        <pc:spChg chg="del">
          <ac:chgData name="Michał Pyclik" userId="6d1d9512d460d1ef" providerId="LiveId" clId="{AA795EB9-03F7-4704-8CCD-06EC24D91930}" dt="2021-02-22T08:44:30.738" v="1950" actId="26606"/>
          <ac:spMkLst>
            <pc:docMk/>
            <pc:sldMk cId="163805568" sldId="269"/>
            <ac:spMk id="75" creationId="{F9A95BEE-6BB1-4A28-A8E6-A34B2E42EF87}"/>
          </ac:spMkLst>
        </pc:spChg>
        <pc:spChg chg="add">
          <ac:chgData name="Michał Pyclik" userId="6d1d9512d460d1ef" providerId="LiveId" clId="{AA795EB9-03F7-4704-8CCD-06EC24D91930}" dt="2021-02-22T08:44:30.738" v="1950" actId="26606"/>
          <ac:spMkLst>
            <pc:docMk/>
            <pc:sldMk cId="163805568" sldId="269"/>
            <ac:spMk id="80" creationId="{907EF6B7-1338-4443-8C46-6A318D952DFD}"/>
          </ac:spMkLst>
        </pc:spChg>
        <pc:spChg chg="add">
          <ac:chgData name="Michał Pyclik" userId="6d1d9512d460d1ef" providerId="LiveId" clId="{AA795EB9-03F7-4704-8CCD-06EC24D91930}" dt="2021-02-22T08:44:30.738" v="1950" actId="26606"/>
          <ac:spMkLst>
            <pc:docMk/>
            <pc:sldMk cId="163805568" sldId="269"/>
            <ac:spMk id="82" creationId="{DAAE4CDD-124C-4DCF-9584-B6033B545DD5}"/>
          </ac:spMkLst>
        </pc:spChg>
        <pc:spChg chg="add">
          <ac:chgData name="Michał Pyclik" userId="6d1d9512d460d1ef" providerId="LiveId" clId="{AA795EB9-03F7-4704-8CCD-06EC24D91930}" dt="2021-02-22T08:44:30.738" v="1950" actId="26606"/>
          <ac:spMkLst>
            <pc:docMk/>
            <pc:sldMk cId="163805568" sldId="269"/>
            <ac:spMk id="84" creationId="{081E4A58-353D-44AE-B2FC-2A74E2E400F7}"/>
          </ac:spMkLst>
        </pc:spChg>
        <pc:picChg chg="del">
          <ac:chgData name="Michał Pyclik" userId="6d1d9512d460d1ef" providerId="LiveId" clId="{AA795EB9-03F7-4704-8CCD-06EC24D91930}" dt="2021-02-22T08:44:30.738" v="1950" actId="26606"/>
          <ac:picMkLst>
            <pc:docMk/>
            <pc:sldMk cId="163805568" sldId="269"/>
            <ac:picMk id="73" creationId="{AE113210-7872-481A-ADE6-3A05CCAF5EB2}"/>
          </ac:picMkLst>
        </pc:picChg>
        <pc:picChg chg="del">
          <ac:chgData name="Michał Pyclik" userId="6d1d9512d460d1ef" providerId="LiveId" clId="{AA795EB9-03F7-4704-8CCD-06EC24D91930}" dt="2021-02-22T08:44:26.433" v="1949" actId="478"/>
          <ac:picMkLst>
            <pc:docMk/>
            <pc:sldMk cId="163805568" sldId="269"/>
            <ac:picMk id="12290" creationId="{049A0BED-4C0B-434A-B2D3-AA53B5EB1C61}"/>
          </ac:picMkLst>
        </pc:picChg>
      </pc:sldChg>
      <pc:sldChg chg="modSp">
        <pc:chgData name="Michał Pyclik" userId="6d1d9512d460d1ef" providerId="LiveId" clId="{AA795EB9-03F7-4704-8CCD-06EC24D91930}" dt="2021-02-22T08:41:05.449" v="1695" actId="20577"/>
        <pc:sldMkLst>
          <pc:docMk/>
          <pc:sldMk cId="3786083237" sldId="283"/>
        </pc:sldMkLst>
        <pc:graphicFrameChg chg="mod">
          <ac:chgData name="Michał Pyclik" userId="6d1d9512d460d1ef" providerId="LiveId" clId="{AA795EB9-03F7-4704-8CCD-06EC24D91930}" dt="2021-02-22T08:41:05.449" v="1695" actId="20577"/>
          <ac:graphicFrameMkLst>
            <pc:docMk/>
            <pc:sldMk cId="3786083237" sldId="283"/>
            <ac:graphicFrameMk id="2" creationId="{9D30251B-198A-448C-B0CE-2DAE16F92312}"/>
          </ac:graphicFrameMkLst>
        </pc:graphicFrameChg>
      </pc:sldChg>
      <pc:sldChg chg="addSp delSp modSp mod">
        <pc:chgData name="Michał Pyclik" userId="6d1d9512d460d1ef" providerId="LiveId" clId="{AA795EB9-03F7-4704-8CCD-06EC24D91930}" dt="2021-02-22T08:35:38.962" v="1385" actId="20577"/>
        <pc:sldMkLst>
          <pc:docMk/>
          <pc:sldMk cId="39300856" sldId="284"/>
        </pc:sldMkLst>
        <pc:spChg chg="mod">
          <ac:chgData name="Michał Pyclik" userId="6d1d9512d460d1ef" providerId="LiveId" clId="{AA795EB9-03F7-4704-8CCD-06EC24D91930}" dt="2021-02-22T08:32:51.232" v="1251" actId="26606"/>
          <ac:spMkLst>
            <pc:docMk/>
            <pc:sldMk cId="39300856" sldId="284"/>
            <ac:spMk id="2" creationId="{4358A3FF-F177-4159-8663-8B3FAB10D6C5}"/>
          </ac:spMkLst>
        </pc:spChg>
        <pc:spChg chg="add del">
          <ac:chgData name="Michał Pyclik" userId="6d1d9512d460d1ef" providerId="LiveId" clId="{AA795EB9-03F7-4704-8CCD-06EC24D91930}" dt="2021-02-22T08:32:18.441" v="1247" actId="26606"/>
          <ac:spMkLst>
            <pc:docMk/>
            <pc:sldMk cId="39300856" sldId="284"/>
            <ac:spMk id="17" creationId="{738F59A4-4431-460D-8E49-6E65C189A566}"/>
          </ac:spMkLst>
        </pc:spChg>
        <pc:spChg chg="add del">
          <ac:chgData name="Michał Pyclik" userId="6d1d9512d460d1ef" providerId="LiveId" clId="{AA795EB9-03F7-4704-8CCD-06EC24D91930}" dt="2021-02-22T08:32:51.232" v="1251" actId="26606"/>
          <ac:spMkLst>
            <pc:docMk/>
            <pc:sldMk cId="39300856" sldId="284"/>
            <ac:spMk id="27" creationId="{DB304A14-32D0-4873-B914-423ED7B8DAFD}"/>
          </ac:spMkLst>
        </pc:spChg>
        <pc:spChg chg="add del">
          <ac:chgData name="Michał Pyclik" userId="6d1d9512d460d1ef" providerId="LiveId" clId="{AA795EB9-03F7-4704-8CCD-06EC24D91930}" dt="2021-02-22T08:32:51.232" v="1251" actId="26606"/>
          <ac:spMkLst>
            <pc:docMk/>
            <pc:sldMk cId="39300856" sldId="284"/>
            <ac:spMk id="29" creationId="{1D460C86-854F-4FB3-ABC2-E823D8FEB9DB}"/>
          </ac:spMkLst>
        </pc:spChg>
        <pc:spChg chg="add del">
          <ac:chgData name="Michał Pyclik" userId="6d1d9512d460d1ef" providerId="LiveId" clId="{AA795EB9-03F7-4704-8CCD-06EC24D91930}" dt="2021-02-22T08:32:51.232" v="1251" actId="26606"/>
          <ac:spMkLst>
            <pc:docMk/>
            <pc:sldMk cId="39300856" sldId="284"/>
            <ac:spMk id="31" creationId="{BB48116A-278A-4CC5-89D3-9DE8E8FF1245}"/>
          </ac:spMkLst>
        </pc:spChg>
        <pc:spChg chg="add">
          <ac:chgData name="Michał Pyclik" userId="6d1d9512d460d1ef" providerId="LiveId" clId="{AA795EB9-03F7-4704-8CCD-06EC24D91930}" dt="2021-02-22T08:32:51.232" v="1251" actId="26606"/>
          <ac:spMkLst>
            <pc:docMk/>
            <pc:sldMk cId="39300856" sldId="284"/>
            <ac:spMk id="36" creationId="{6C4028FD-8BAA-4A19-BFDE-594D991B7552}"/>
          </ac:spMkLst>
        </pc:spChg>
        <pc:grpChg chg="add del">
          <ac:chgData name="Michał Pyclik" userId="6d1d9512d460d1ef" providerId="LiveId" clId="{AA795EB9-03F7-4704-8CCD-06EC24D91930}" dt="2021-02-22T08:32:18.441" v="1247" actId="26606"/>
          <ac:grpSpMkLst>
            <pc:docMk/>
            <pc:sldMk cId="39300856" sldId="284"/>
            <ac:grpSpMk id="19" creationId="{8A919B9C-5C01-47E4-B2F2-45F589208ABF}"/>
          </ac:grpSpMkLst>
        </pc:grpChg>
        <pc:graphicFrameChg chg="mod ord modGraphic">
          <ac:chgData name="Michał Pyclik" userId="6d1d9512d460d1ef" providerId="LiveId" clId="{AA795EB9-03F7-4704-8CCD-06EC24D91930}" dt="2021-02-22T08:35:38.962" v="1385" actId="20577"/>
          <ac:graphicFrameMkLst>
            <pc:docMk/>
            <pc:sldMk cId="39300856" sldId="284"/>
            <ac:graphicFrameMk id="6" creationId="{F09277A2-25A7-43A4-80C6-D79664AEEEE5}"/>
          </ac:graphicFrameMkLst>
        </pc:graphicFrameChg>
        <pc:picChg chg="del">
          <ac:chgData name="Michał Pyclik" userId="6d1d9512d460d1ef" providerId="LiveId" clId="{AA795EB9-03F7-4704-8CCD-06EC24D91930}" dt="2021-02-22T08:31:22.262" v="1241" actId="478"/>
          <ac:picMkLst>
            <pc:docMk/>
            <pc:sldMk cId="39300856" sldId="284"/>
            <ac:picMk id="7" creationId="{77389250-B766-493E-B0CF-A700079C20D8}"/>
          </ac:picMkLst>
        </pc:picChg>
        <pc:picChg chg="del">
          <ac:chgData name="Michał Pyclik" userId="6d1d9512d460d1ef" providerId="LiveId" clId="{AA795EB9-03F7-4704-8CCD-06EC24D91930}" dt="2021-02-22T08:31:33.617" v="1242" actId="26606"/>
          <ac:picMkLst>
            <pc:docMk/>
            <pc:sldMk cId="39300856" sldId="284"/>
            <ac:picMk id="12" creationId="{54DDEBDD-D8BD-41A6-8A0D-B00E3768B0F9}"/>
          </ac:picMkLst>
        </pc:picChg>
        <pc:picChg chg="add del">
          <ac:chgData name="Michał Pyclik" userId="6d1d9512d460d1ef" providerId="LiveId" clId="{AA795EB9-03F7-4704-8CCD-06EC24D91930}" dt="2021-02-22T08:32:24.592" v="1248" actId="478"/>
          <ac:picMkLst>
            <pc:docMk/>
            <pc:sldMk cId="39300856" sldId="284"/>
            <ac:picMk id="23" creationId="{3F369093-9E88-4E74-854B-5568E2DB2B45}"/>
          </ac:picMkLst>
        </pc:picChg>
      </pc:sldChg>
      <pc:sldChg chg="delSp modSp mod">
        <pc:chgData name="Michał Pyclik" userId="6d1d9512d460d1ef" providerId="LiveId" clId="{AA795EB9-03F7-4704-8CCD-06EC24D91930}" dt="2021-02-22T08:40:22.203" v="1689" actId="20577"/>
        <pc:sldMkLst>
          <pc:docMk/>
          <pc:sldMk cId="2033026073" sldId="285"/>
        </pc:sldMkLst>
        <pc:graphicFrameChg chg="mod">
          <ac:chgData name="Michał Pyclik" userId="6d1d9512d460d1ef" providerId="LiveId" clId="{AA795EB9-03F7-4704-8CCD-06EC24D91930}" dt="2021-02-22T08:40:22.203" v="1689" actId="20577"/>
          <ac:graphicFrameMkLst>
            <pc:docMk/>
            <pc:sldMk cId="2033026073" sldId="285"/>
            <ac:graphicFrameMk id="6" creationId="{F09277A2-25A7-43A4-80C6-D79664AEEEE5}"/>
          </ac:graphicFrameMkLst>
        </pc:graphicFrameChg>
        <pc:picChg chg="del">
          <ac:chgData name="Michał Pyclik" userId="6d1d9512d460d1ef" providerId="LiveId" clId="{AA795EB9-03F7-4704-8CCD-06EC24D91930}" dt="2021-02-22T08:31:42.322" v="1244" actId="478"/>
          <ac:picMkLst>
            <pc:docMk/>
            <pc:sldMk cId="2033026073" sldId="285"/>
            <ac:picMk id="6146" creationId="{4F921B7F-F8E2-4837-9DB6-2CF610AD1725}"/>
          </ac:picMkLst>
        </pc:picChg>
      </pc:sldChg>
      <pc:sldChg chg="addSp delSp modSp mod">
        <pc:chgData name="Michał Pyclik" userId="6d1d9512d460d1ef" providerId="LiveId" clId="{AA795EB9-03F7-4704-8CCD-06EC24D91930}" dt="2021-02-22T08:38:32.652" v="1549" actId="20577"/>
        <pc:sldMkLst>
          <pc:docMk/>
          <pc:sldMk cId="2085891405" sldId="286"/>
        </pc:sldMkLst>
        <pc:spChg chg="add del">
          <ac:chgData name="Michał Pyclik" userId="6d1d9512d460d1ef" providerId="LiveId" clId="{AA795EB9-03F7-4704-8CCD-06EC24D91930}" dt="2021-02-22T08:36:25.412" v="1386" actId="26606"/>
          <ac:spMkLst>
            <pc:docMk/>
            <pc:sldMk cId="2085891405" sldId="286"/>
            <ac:spMk id="17" creationId="{257363FD-7E77-4145-9483-331A807ADF0E}"/>
          </ac:spMkLst>
        </pc:spChg>
        <pc:graphicFrameChg chg="mod modGraphic">
          <ac:chgData name="Michał Pyclik" userId="6d1d9512d460d1ef" providerId="LiveId" clId="{AA795EB9-03F7-4704-8CCD-06EC24D91930}" dt="2021-02-22T08:38:32.652" v="1549" actId="20577"/>
          <ac:graphicFrameMkLst>
            <pc:docMk/>
            <pc:sldMk cId="2085891405" sldId="286"/>
            <ac:graphicFrameMk id="6" creationId="{F09277A2-25A7-43A4-80C6-D79664AEEEE5}"/>
          </ac:graphicFrameMkLst>
        </pc:graphicFrameChg>
        <pc:picChg chg="del">
          <ac:chgData name="Michał Pyclik" userId="6d1d9512d460d1ef" providerId="LiveId" clId="{AA795EB9-03F7-4704-8CCD-06EC24D91930}" dt="2021-02-22T08:31:40.017" v="1243" actId="478"/>
          <ac:picMkLst>
            <pc:docMk/>
            <pc:sldMk cId="2085891405" sldId="286"/>
            <ac:picMk id="5" creationId="{2C4A6119-5130-49A1-9FFC-DA3135B4CD16}"/>
          </ac:picMkLst>
        </pc:picChg>
        <pc:picChg chg="del">
          <ac:chgData name="Michał Pyclik" userId="6d1d9512d460d1ef" providerId="LiveId" clId="{AA795EB9-03F7-4704-8CCD-06EC24D91930}" dt="2021-02-22T08:31:49.122" v="1245" actId="26606"/>
          <ac:picMkLst>
            <pc:docMk/>
            <pc:sldMk cId="2085891405" sldId="286"/>
            <ac:picMk id="12" creationId="{54DDEBDD-D8BD-41A6-8A0D-B00E3768B0F9}"/>
          </ac:picMkLst>
        </pc:picChg>
      </pc:sldChg>
      <pc:sldChg chg="modSp mod">
        <pc:chgData name="Michał Pyclik" userId="6d1d9512d460d1ef" providerId="LiveId" clId="{AA795EB9-03F7-4704-8CCD-06EC24D91930}" dt="2021-02-22T09:02:14.664" v="2102" actId="6549"/>
        <pc:sldMkLst>
          <pc:docMk/>
          <pc:sldMk cId="3819317856" sldId="287"/>
        </pc:sldMkLst>
        <pc:spChg chg="mod">
          <ac:chgData name="Michał Pyclik" userId="6d1d9512d460d1ef" providerId="LiveId" clId="{AA795EB9-03F7-4704-8CCD-06EC24D91930}" dt="2021-02-22T08:41:29.282" v="1715" actId="20577"/>
          <ac:spMkLst>
            <pc:docMk/>
            <pc:sldMk cId="3819317856" sldId="287"/>
            <ac:spMk id="2" creationId="{CAF01737-518B-4FF8-9E90-5C43C3F3688A}"/>
          </ac:spMkLst>
        </pc:spChg>
        <pc:spChg chg="mod">
          <ac:chgData name="Michał Pyclik" userId="6d1d9512d460d1ef" providerId="LiveId" clId="{AA795EB9-03F7-4704-8CCD-06EC24D91930}" dt="2021-02-22T09:02:14.664" v="2102" actId="6549"/>
          <ac:spMkLst>
            <pc:docMk/>
            <pc:sldMk cId="3819317856" sldId="287"/>
            <ac:spMk id="3" creationId="{1436EBC3-D4D5-4A89-9B48-F7A4500A65B7}"/>
          </ac:spMkLst>
        </pc:spChg>
      </pc:sldChg>
      <pc:sldChg chg="del">
        <pc:chgData name="Michał Pyclik" userId="6d1d9512d460d1ef" providerId="LiveId" clId="{AA795EB9-03F7-4704-8CCD-06EC24D91930}" dt="2021-02-22T08:41:34.432" v="1716" actId="47"/>
        <pc:sldMkLst>
          <pc:docMk/>
          <pc:sldMk cId="3687346" sldId="288"/>
        </pc:sldMkLst>
      </pc:sldChg>
      <pc:sldChg chg="del">
        <pc:chgData name="Michał Pyclik" userId="6d1d9512d460d1ef" providerId="LiveId" clId="{AA795EB9-03F7-4704-8CCD-06EC24D91930}" dt="2021-02-22T08:41:34.432" v="1716" actId="47"/>
        <pc:sldMkLst>
          <pc:docMk/>
          <pc:sldMk cId="1544411172" sldId="289"/>
        </pc:sldMkLst>
      </pc:sldChg>
      <pc:sldChg chg="del">
        <pc:chgData name="Michał Pyclik" userId="6d1d9512d460d1ef" providerId="LiveId" clId="{AA795EB9-03F7-4704-8CCD-06EC24D91930}" dt="2021-02-22T08:41:34.432" v="1716" actId="47"/>
        <pc:sldMkLst>
          <pc:docMk/>
          <pc:sldMk cId="3511071082" sldId="290"/>
        </pc:sldMkLst>
      </pc:sldChg>
      <pc:sldChg chg="modSp mod">
        <pc:chgData name="Michał Pyclik" userId="6d1d9512d460d1ef" providerId="LiveId" clId="{AA795EB9-03F7-4704-8CCD-06EC24D91930}" dt="2021-02-22T09:07:29.735" v="2253" actId="20577"/>
        <pc:sldMkLst>
          <pc:docMk/>
          <pc:sldMk cId="1766253362" sldId="291"/>
        </pc:sldMkLst>
        <pc:spChg chg="mod">
          <ac:chgData name="Michał Pyclik" userId="6d1d9512d460d1ef" providerId="LiveId" clId="{AA795EB9-03F7-4704-8CCD-06EC24D91930}" dt="2021-02-22T09:07:29.735" v="2253" actId="20577"/>
          <ac:spMkLst>
            <pc:docMk/>
            <pc:sldMk cId="1766253362" sldId="291"/>
            <ac:spMk id="3" creationId="{1436EBC3-D4D5-4A89-9B48-F7A4500A65B7}"/>
          </ac:spMkLst>
        </pc:spChg>
      </pc:sldChg>
      <pc:sldChg chg="addSp delSp modSp mod">
        <pc:chgData name="Michał Pyclik" userId="6d1d9512d460d1ef" providerId="LiveId" clId="{AA795EB9-03F7-4704-8CCD-06EC24D91930}" dt="2021-02-22T08:45:16.153" v="2048" actId="26606"/>
        <pc:sldMkLst>
          <pc:docMk/>
          <pc:sldMk cId="1791077467" sldId="292"/>
        </pc:sldMkLst>
        <pc:spChg chg="mod">
          <ac:chgData name="Michał Pyclik" userId="6d1d9512d460d1ef" providerId="LiveId" clId="{AA795EB9-03F7-4704-8CCD-06EC24D91930}" dt="2021-02-22T08:45:16.153" v="2048" actId="26606"/>
          <ac:spMkLst>
            <pc:docMk/>
            <pc:sldMk cId="1791077467" sldId="292"/>
            <ac:spMk id="3" creationId="{1436EBC3-D4D5-4A89-9B48-F7A4500A65B7}"/>
          </ac:spMkLst>
        </pc:spChg>
        <pc:spChg chg="add">
          <ac:chgData name="Michał Pyclik" userId="6d1d9512d460d1ef" providerId="LiveId" clId="{AA795EB9-03F7-4704-8CCD-06EC24D91930}" dt="2021-02-22T08:45:16.153" v="2048" actId="26606"/>
          <ac:spMkLst>
            <pc:docMk/>
            <pc:sldMk cId="1791077467" sldId="292"/>
            <ac:spMk id="76" creationId="{1BB867FF-FC45-48F7-8104-F89BE54909F1}"/>
          </ac:spMkLst>
        </pc:spChg>
        <pc:spChg chg="add">
          <ac:chgData name="Michał Pyclik" userId="6d1d9512d460d1ef" providerId="LiveId" clId="{AA795EB9-03F7-4704-8CCD-06EC24D91930}" dt="2021-02-22T08:45:16.153" v="2048" actId="26606"/>
          <ac:spMkLst>
            <pc:docMk/>
            <pc:sldMk cId="1791077467" sldId="292"/>
            <ac:spMk id="78" creationId="{8BB56887-D0D5-4F0C-9E19-7247EB83C8B7}"/>
          </ac:spMkLst>
        </pc:spChg>
        <pc:spChg chg="add">
          <ac:chgData name="Michał Pyclik" userId="6d1d9512d460d1ef" providerId="LiveId" clId="{AA795EB9-03F7-4704-8CCD-06EC24D91930}" dt="2021-02-22T08:45:16.153" v="2048" actId="26606"/>
          <ac:spMkLst>
            <pc:docMk/>
            <pc:sldMk cId="1791077467" sldId="292"/>
            <ac:spMk id="80" creationId="{081E4A58-353D-44AE-B2FC-2A74E2E400F7}"/>
          </ac:spMkLst>
        </pc:spChg>
        <pc:spChg chg="del">
          <ac:chgData name="Michał Pyclik" userId="6d1d9512d460d1ef" providerId="LiveId" clId="{AA795EB9-03F7-4704-8CCD-06EC24D91930}" dt="2021-02-22T08:45:16.153" v="2048" actId="26606"/>
          <ac:spMkLst>
            <pc:docMk/>
            <pc:sldMk cId="1791077467" sldId="292"/>
            <ac:spMk id="192" creationId="{6A84B152-3496-4C52-AF08-97AFFC09DD2C}"/>
          </ac:spMkLst>
        </pc:spChg>
        <pc:spChg chg="del">
          <ac:chgData name="Michał Pyclik" userId="6d1d9512d460d1ef" providerId="LiveId" clId="{AA795EB9-03F7-4704-8CCD-06EC24D91930}" dt="2021-02-22T08:45:16.153" v="2048" actId="26606"/>
          <ac:spMkLst>
            <pc:docMk/>
            <pc:sldMk cId="1791077467" sldId="292"/>
            <ac:spMk id="193" creationId="{6B2ADB95-0FA3-4BD7-A8AC-89D014A83E5B}"/>
          </ac:spMkLst>
        </pc:spChg>
        <pc:spChg chg="del">
          <ac:chgData name="Michał Pyclik" userId="6d1d9512d460d1ef" providerId="LiveId" clId="{AA795EB9-03F7-4704-8CCD-06EC24D91930}" dt="2021-02-22T08:45:16.153" v="2048" actId="26606"/>
          <ac:spMkLst>
            <pc:docMk/>
            <pc:sldMk cId="1791077467" sldId="292"/>
            <ac:spMk id="194" creationId="{C924DBCE-E731-4B22-8181-A39C1D86276C}"/>
          </ac:spMkLst>
        </pc:spChg>
        <pc:spChg chg="del">
          <ac:chgData name="Michał Pyclik" userId="6d1d9512d460d1ef" providerId="LiveId" clId="{AA795EB9-03F7-4704-8CCD-06EC24D91930}" dt="2021-02-22T08:45:16.153" v="2048" actId="26606"/>
          <ac:spMkLst>
            <pc:docMk/>
            <pc:sldMk cId="1791077467" sldId="292"/>
            <ac:spMk id="195" creationId="{4CBF9756-6AC8-4C65-84DF-56FBFFA1D873}"/>
          </ac:spMkLst>
        </pc:spChg>
        <pc:spChg chg="del">
          <ac:chgData name="Michał Pyclik" userId="6d1d9512d460d1ef" providerId="LiveId" clId="{AA795EB9-03F7-4704-8CCD-06EC24D91930}" dt="2021-02-22T08:45:16.153" v="2048" actId="26606"/>
          <ac:spMkLst>
            <pc:docMk/>
            <pc:sldMk cId="1791077467" sldId="292"/>
            <ac:spMk id="196" creationId="{2D385988-EAAF-4C27-AF8A-2BFBECAF3D4F}"/>
          </ac:spMkLst>
        </pc:spChg>
        <pc:spChg chg="del">
          <ac:chgData name="Michał Pyclik" userId="6d1d9512d460d1ef" providerId="LiveId" clId="{AA795EB9-03F7-4704-8CCD-06EC24D91930}" dt="2021-02-22T08:45:16.153" v="2048" actId="26606"/>
          <ac:spMkLst>
            <pc:docMk/>
            <pc:sldMk cId="1791077467" sldId="292"/>
            <ac:spMk id="198" creationId="{B621D332-7329-4994-8836-C429A51B7549}"/>
          </ac:spMkLst>
        </pc:spChg>
        <pc:spChg chg="del">
          <ac:chgData name="Michał Pyclik" userId="6d1d9512d460d1ef" providerId="LiveId" clId="{AA795EB9-03F7-4704-8CCD-06EC24D91930}" dt="2021-02-22T08:45:16.153" v="2048" actId="26606"/>
          <ac:spMkLst>
            <pc:docMk/>
            <pc:sldMk cId="1791077467" sldId="292"/>
            <ac:spMk id="199" creationId="{2D20F754-35A9-4508-BE3C-C59996D1437B}"/>
          </ac:spMkLst>
        </pc:spChg>
        <pc:picChg chg="del">
          <ac:chgData name="Michał Pyclik" userId="6d1d9512d460d1ef" providerId="LiveId" clId="{AA795EB9-03F7-4704-8CCD-06EC24D91930}" dt="2021-02-22T08:45:10.632" v="2047" actId="478"/>
          <ac:picMkLst>
            <pc:docMk/>
            <pc:sldMk cId="1791077467" sldId="292"/>
            <ac:picMk id="12290" creationId="{049A0BED-4C0B-434A-B2D3-AA53B5EB1C61}"/>
          </ac:picMkLst>
        </pc:picChg>
        <pc:cxnChg chg="del">
          <ac:chgData name="Michał Pyclik" userId="6d1d9512d460d1ef" providerId="LiveId" clId="{AA795EB9-03F7-4704-8CCD-06EC24D91930}" dt="2021-02-22T08:45:16.153" v="2048" actId="26606"/>
          <ac:cxnSpMkLst>
            <pc:docMk/>
            <pc:sldMk cId="1791077467" sldId="292"/>
            <ac:cxnSpMk id="197" creationId="{43621FD4-D14D-45D5-9A57-9A2DE5EA59C0}"/>
          </ac:cxnSpMkLst>
        </pc:cxnChg>
      </pc:sldChg>
      <pc:sldChg chg="addSp delSp add del setBg delDesignElem">
        <pc:chgData name="Michał Pyclik" userId="6d1d9512d460d1ef" providerId="LiveId" clId="{AA795EB9-03F7-4704-8CCD-06EC24D91930}" dt="2021-02-22T08:25:39.562" v="535"/>
        <pc:sldMkLst>
          <pc:docMk/>
          <pc:sldMk cId="1933192571" sldId="293"/>
        </pc:sldMkLst>
        <pc:spChg chg="add del">
          <ac:chgData name="Michał Pyclik" userId="6d1d9512d460d1ef" providerId="LiveId" clId="{AA795EB9-03F7-4704-8CCD-06EC24D91930}" dt="2021-02-22T08:25:39.562" v="535"/>
          <ac:spMkLst>
            <pc:docMk/>
            <pc:sldMk cId="1933192571" sldId="293"/>
            <ac:spMk id="76" creationId="{907EF6B7-1338-4443-8C46-6A318D952DFD}"/>
          </ac:spMkLst>
        </pc:spChg>
        <pc:spChg chg="add del">
          <ac:chgData name="Michał Pyclik" userId="6d1d9512d460d1ef" providerId="LiveId" clId="{AA795EB9-03F7-4704-8CCD-06EC24D91930}" dt="2021-02-22T08:25:39.562" v="535"/>
          <ac:spMkLst>
            <pc:docMk/>
            <pc:sldMk cId="1933192571" sldId="293"/>
            <ac:spMk id="78" creationId="{DAAE4CDD-124C-4DCF-9584-B6033B545DD5}"/>
          </ac:spMkLst>
        </pc:spChg>
        <pc:spChg chg="add del">
          <ac:chgData name="Michał Pyclik" userId="6d1d9512d460d1ef" providerId="LiveId" clId="{AA795EB9-03F7-4704-8CCD-06EC24D91930}" dt="2021-02-22T08:25:39.562" v="535"/>
          <ac:spMkLst>
            <pc:docMk/>
            <pc:sldMk cId="1933192571" sldId="293"/>
            <ac:spMk id="80" creationId="{081E4A58-353D-44AE-B2FC-2A74E2E400F7}"/>
          </ac:spMkLst>
        </pc:spChg>
      </pc:sldChg>
      <pc:sldChg chg="modSp add mod">
        <pc:chgData name="Michał Pyclik" userId="6d1d9512d460d1ef" providerId="LiveId" clId="{AA795EB9-03F7-4704-8CCD-06EC24D91930}" dt="2021-02-22T08:29:09.192" v="834" actId="6549"/>
        <pc:sldMkLst>
          <pc:docMk/>
          <pc:sldMk cId="4253730854" sldId="293"/>
        </pc:sldMkLst>
        <pc:spChg chg="mod">
          <ac:chgData name="Michał Pyclik" userId="6d1d9512d460d1ef" providerId="LiveId" clId="{AA795EB9-03F7-4704-8CCD-06EC24D91930}" dt="2021-02-22T08:29:09.192" v="834" actId="6549"/>
          <ac:spMkLst>
            <pc:docMk/>
            <pc:sldMk cId="4253730854" sldId="293"/>
            <ac:spMk id="3" creationId="{DB63770A-FD3D-4F81-816A-2DEB60991919}"/>
          </ac:spMkLst>
        </pc:spChg>
      </pc:sldChg>
      <pc:sldChg chg="addSp delSp add del setBg delDesignElem">
        <pc:chgData name="Michał Pyclik" userId="6d1d9512d460d1ef" providerId="LiveId" clId="{AA795EB9-03F7-4704-8CCD-06EC24D91930}" dt="2021-02-22T08:29:15.954" v="837"/>
        <pc:sldMkLst>
          <pc:docMk/>
          <pc:sldMk cId="1072630040" sldId="294"/>
        </pc:sldMkLst>
        <pc:spChg chg="add del">
          <ac:chgData name="Michał Pyclik" userId="6d1d9512d460d1ef" providerId="LiveId" clId="{AA795EB9-03F7-4704-8CCD-06EC24D91930}" dt="2021-02-22T08:29:15.954" v="837"/>
          <ac:spMkLst>
            <pc:docMk/>
            <pc:sldMk cId="1072630040" sldId="294"/>
            <ac:spMk id="76" creationId="{907EF6B7-1338-4443-8C46-6A318D952DFD}"/>
          </ac:spMkLst>
        </pc:spChg>
        <pc:spChg chg="add del">
          <ac:chgData name="Michał Pyclik" userId="6d1d9512d460d1ef" providerId="LiveId" clId="{AA795EB9-03F7-4704-8CCD-06EC24D91930}" dt="2021-02-22T08:29:15.954" v="837"/>
          <ac:spMkLst>
            <pc:docMk/>
            <pc:sldMk cId="1072630040" sldId="294"/>
            <ac:spMk id="78" creationId="{DAAE4CDD-124C-4DCF-9584-B6033B545DD5}"/>
          </ac:spMkLst>
        </pc:spChg>
        <pc:spChg chg="add del">
          <ac:chgData name="Michał Pyclik" userId="6d1d9512d460d1ef" providerId="LiveId" clId="{AA795EB9-03F7-4704-8CCD-06EC24D91930}" dt="2021-02-22T08:29:15.954" v="837"/>
          <ac:spMkLst>
            <pc:docMk/>
            <pc:sldMk cId="1072630040" sldId="294"/>
            <ac:spMk id="80" creationId="{081E4A58-353D-44AE-B2FC-2A74E2E400F7}"/>
          </ac:spMkLst>
        </pc:spChg>
      </pc:sldChg>
      <pc:sldChg chg="modSp add mod">
        <pc:chgData name="Michał Pyclik" userId="6d1d9512d460d1ef" providerId="LiveId" clId="{AA795EB9-03F7-4704-8CCD-06EC24D91930}" dt="2021-02-22T08:31:14.921" v="1240" actId="313"/>
        <pc:sldMkLst>
          <pc:docMk/>
          <pc:sldMk cId="4058098584" sldId="294"/>
        </pc:sldMkLst>
        <pc:spChg chg="mod">
          <ac:chgData name="Michał Pyclik" userId="6d1d9512d460d1ef" providerId="LiveId" clId="{AA795EB9-03F7-4704-8CCD-06EC24D91930}" dt="2021-02-22T08:31:14.921" v="1240" actId="313"/>
          <ac:spMkLst>
            <pc:docMk/>
            <pc:sldMk cId="4058098584" sldId="294"/>
            <ac:spMk id="3" creationId="{DB63770A-FD3D-4F81-816A-2DEB60991919}"/>
          </ac:spMkLst>
        </pc:spChg>
      </pc:sldChg>
      <pc:sldChg chg="addSp modSp new mod setBg">
        <pc:chgData name="Michał Pyclik" userId="6d1d9512d460d1ef" providerId="LiveId" clId="{AA795EB9-03F7-4704-8CCD-06EC24D91930}" dt="2021-02-22T09:02:23.636" v="2105" actId="6549"/>
        <pc:sldMkLst>
          <pc:docMk/>
          <pc:sldMk cId="486960898" sldId="295"/>
        </pc:sldMkLst>
        <pc:spChg chg="add mod ord">
          <ac:chgData name="Michał Pyclik" userId="6d1d9512d460d1ef" providerId="LiveId" clId="{AA795EB9-03F7-4704-8CCD-06EC24D91930}" dt="2021-02-22T09:02:23.636" v="2105" actId="6549"/>
          <ac:spMkLst>
            <pc:docMk/>
            <pc:sldMk cId="486960898" sldId="295"/>
            <ac:spMk id="2" creationId="{C2F319D5-03A8-47DE-8FAC-A84F1A4F8E85}"/>
          </ac:spMkLst>
        </pc:spChg>
        <pc:spChg chg="add">
          <ac:chgData name="Michał Pyclik" userId="6d1d9512d460d1ef" providerId="LiveId" clId="{AA795EB9-03F7-4704-8CCD-06EC24D91930}" dt="2021-02-22T09:01:16.649" v="2091" actId="26606"/>
          <ac:spMkLst>
            <pc:docMk/>
            <pc:sldMk cId="486960898" sldId="295"/>
            <ac:spMk id="71" creationId="{F56F5174-31D9-4DBB-AAB7-A1FD7BDB1352}"/>
          </ac:spMkLst>
        </pc:spChg>
        <pc:spChg chg="add">
          <ac:chgData name="Michał Pyclik" userId="6d1d9512d460d1ef" providerId="LiveId" clId="{AA795EB9-03F7-4704-8CCD-06EC24D91930}" dt="2021-02-22T09:01:16.649" v="2091" actId="26606"/>
          <ac:spMkLst>
            <pc:docMk/>
            <pc:sldMk cId="486960898" sldId="295"/>
            <ac:spMk id="75" creationId="{F9A95BEE-6BB1-4A28-A8E6-A34B2E42EF87}"/>
          </ac:spMkLst>
        </pc:spChg>
        <pc:picChg chg="add">
          <ac:chgData name="Michał Pyclik" userId="6d1d9512d460d1ef" providerId="LiveId" clId="{AA795EB9-03F7-4704-8CCD-06EC24D91930}" dt="2021-02-22T09:01:16.649" v="2091" actId="26606"/>
          <ac:picMkLst>
            <pc:docMk/>
            <pc:sldMk cId="486960898" sldId="295"/>
            <ac:picMk id="73" creationId="{AE113210-7872-481A-ADE6-3A05CCAF5EB2}"/>
          </ac:picMkLst>
        </pc:picChg>
        <pc:picChg chg="add mod">
          <ac:chgData name="Michał Pyclik" userId="6d1d9512d460d1ef" providerId="LiveId" clId="{AA795EB9-03F7-4704-8CCD-06EC24D91930}" dt="2021-02-22T09:01:16.649" v="2091" actId="26606"/>
          <ac:picMkLst>
            <pc:docMk/>
            <pc:sldMk cId="486960898" sldId="295"/>
            <ac:picMk id="1026" creationId="{BE8D8A17-CA43-44A1-A447-50A1DE1F5EFC}"/>
          </ac:picMkLst>
        </pc:picChg>
      </pc:sldChg>
      <pc:sldChg chg="addSp modSp new mod setBg">
        <pc:chgData name="Michał Pyclik" userId="6d1d9512d460d1ef" providerId="LiveId" clId="{AA795EB9-03F7-4704-8CCD-06EC24D91930}" dt="2021-02-22T09:02:44.890" v="2108" actId="27614"/>
        <pc:sldMkLst>
          <pc:docMk/>
          <pc:sldMk cId="1717390746" sldId="296"/>
        </pc:sldMkLst>
        <pc:spChg chg="add">
          <ac:chgData name="Michał Pyclik" userId="6d1d9512d460d1ef" providerId="LiveId" clId="{AA795EB9-03F7-4704-8CCD-06EC24D91930}" dt="2021-02-22T09:02:40.415" v="2107" actId="26606"/>
          <ac:spMkLst>
            <pc:docMk/>
            <pc:sldMk cId="1717390746" sldId="296"/>
            <ac:spMk id="71" creationId="{5F879AC3-D4CE-493C-ADC7-06205677F4F8}"/>
          </ac:spMkLst>
        </pc:spChg>
        <pc:spChg chg="add">
          <ac:chgData name="Michał Pyclik" userId="6d1d9512d460d1ef" providerId="LiveId" clId="{AA795EB9-03F7-4704-8CCD-06EC24D91930}" dt="2021-02-22T09:02:40.415" v="2107" actId="26606"/>
          <ac:spMkLst>
            <pc:docMk/>
            <pc:sldMk cId="1717390746" sldId="296"/>
            <ac:spMk id="73" creationId="{736F0DFD-0954-464F-BF12-DD2E6F6E0380}"/>
          </ac:spMkLst>
        </pc:spChg>
        <pc:picChg chg="add mod">
          <ac:chgData name="Michał Pyclik" userId="6d1d9512d460d1ef" providerId="LiveId" clId="{AA795EB9-03F7-4704-8CCD-06EC24D91930}" dt="2021-02-22T09:02:44.890" v="2108" actId="27614"/>
          <ac:picMkLst>
            <pc:docMk/>
            <pc:sldMk cId="1717390746" sldId="296"/>
            <ac:picMk id="2050" creationId="{DDD1A751-2E9E-4F14-896A-E651E5F897C5}"/>
          </ac:picMkLst>
        </pc:picChg>
      </pc:sldChg>
      <pc:sldChg chg="addSp delSp modSp add mod setBg delDesignElem">
        <pc:chgData name="Michał Pyclik" userId="6d1d9512d460d1ef" providerId="LiveId" clId="{AA795EB9-03F7-4704-8CCD-06EC24D91930}" dt="2021-02-22T09:05:55.093" v="2237" actId="1076"/>
        <pc:sldMkLst>
          <pc:docMk/>
          <pc:sldMk cId="3399281174" sldId="297"/>
        </pc:sldMkLst>
        <pc:spChg chg="add mod ord">
          <ac:chgData name="Michał Pyclik" userId="6d1d9512d460d1ef" providerId="LiveId" clId="{AA795EB9-03F7-4704-8CCD-06EC24D91930}" dt="2021-02-22T09:05:55.093" v="2237" actId="1076"/>
          <ac:spMkLst>
            <pc:docMk/>
            <pc:sldMk cId="3399281174" sldId="297"/>
            <ac:spMk id="2" creationId="{F2FE7ECB-3D99-4F0B-95C4-AA9F8F30BE94}"/>
          </ac:spMkLst>
        </pc:spChg>
        <pc:spChg chg="add del">
          <ac:chgData name="Michał Pyclik" userId="6d1d9512d460d1ef" providerId="LiveId" clId="{AA795EB9-03F7-4704-8CCD-06EC24D91930}" dt="2021-02-22T09:04:15.085" v="2137"/>
          <ac:spMkLst>
            <pc:docMk/>
            <pc:sldMk cId="3399281174" sldId="297"/>
            <ac:spMk id="3" creationId="{5E01D98D-0B78-4626-8E26-D1DB35C9F9BA}"/>
          </ac:spMkLst>
        </pc:spChg>
        <pc:spChg chg="del">
          <ac:chgData name="Michał Pyclik" userId="6d1d9512d460d1ef" providerId="LiveId" clId="{AA795EB9-03F7-4704-8CCD-06EC24D91930}" dt="2021-02-22T09:03:03.237" v="2110"/>
          <ac:spMkLst>
            <pc:docMk/>
            <pc:sldMk cId="3399281174" sldId="297"/>
            <ac:spMk id="71" creationId="{5F879AC3-D4CE-493C-ADC7-06205677F4F8}"/>
          </ac:spMkLst>
        </pc:spChg>
        <pc:spChg chg="add del">
          <ac:chgData name="Michał Pyclik" userId="6d1d9512d460d1ef" providerId="LiveId" clId="{AA795EB9-03F7-4704-8CCD-06EC24D91930}" dt="2021-02-22T09:05:30.955" v="2213" actId="26606"/>
          <ac:spMkLst>
            <pc:docMk/>
            <pc:sldMk cId="3399281174" sldId="297"/>
            <ac:spMk id="72" creationId="{2B566528-1B12-4246-9431-5C2D7D081168}"/>
          </ac:spMkLst>
        </pc:spChg>
        <pc:spChg chg="del">
          <ac:chgData name="Michał Pyclik" userId="6d1d9512d460d1ef" providerId="LiveId" clId="{AA795EB9-03F7-4704-8CCD-06EC24D91930}" dt="2021-02-22T09:03:03.237" v="2110"/>
          <ac:spMkLst>
            <pc:docMk/>
            <pc:sldMk cId="3399281174" sldId="297"/>
            <ac:spMk id="73" creationId="{736F0DFD-0954-464F-BF12-DD2E6F6E0380}"/>
          </ac:spMkLst>
        </pc:spChg>
        <pc:spChg chg="add del">
          <ac:chgData name="Michał Pyclik" userId="6d1d9512d460d1ef" providerId="LiveId" clId="{AA795EB9-03F7-4704-8CCD-06EC24D91930}" dt="2021-02-22T09:05:30.955" v="2213" actId="26606"/>
          <ac:spMkLst>
            <pc:docMk/>
            <pc:sldMk cId="3399281174" sldId="297"/>
            <ac:spMk id="78" creationId="{D3F51FEB-38FB-4F6C-9F7B-2F2AFAB65463}"/>
          </ac:spMkLst>
        </pc:spChg>
        <pc:spChg chg="add del">
          <ac:chgData name="Michał Pyclik" userId="6d1d9512d460d1ef" providerId="LiveId" clId="{AA795EB9-03F7-4704-8CCD-06EC24D91930}" dt="2021-02-22T09:05:30.955" v="2213" actId="26606"/>
          <ac:spMkLst>
            <pc:docMk/>
            <pc:sldMk cId="3399281174" sldId="297"/>
            <ac:spMk id="80" creationId="{1E547BA6-BAE0-43BB-A7CA-60F69CE252F0}"/>
          </ac:spMkLst>
        </pc:spChg>
        <pc:spChg chg="add">
          <ac:chgData name="Michał Pyclik" userId="6d1d9512d460d1ef" providerId="LiveId" clId="{AA795EB9-03F7-4704-8CCD-06EC24D91930}" dt="2021-02-22T09:05:30.955" v="2213" actId="26606"/>
          <ac:spMkLst>
            <pc:docMk/>
            <pc:sldMk cId="3399281174" sldId="297"/>
            <ac:spMk id="138" creationId="{2B566528-1B12-4246-9431-5C2D7D081168}"/>
          </ac:spMkLst>
        </pc:spChg>
        <pc:spChg chg="add">
          <ac:chgData name="Michał Pyclik" userId="6d1d9512d460d1ef" providerId="LiveId" clId="{AA795EB9-03F7-4704-8CCD-06EC24D91930}" dt="2021-02-22T09:05:30.955" v="2213" actId="26606"/>
          <ac:spMkLst>
            <pc:docMk/>
            <pc:sldMk cId="3399281174" sldId="297"/>
            <ac:spMk id="140" creationId="{2E80C965-DB6D-4F81-9E9E-B027384D0BD6}"/>
          </ac:spMkLst>
        </pc:spChg>
        <pc:spChg chg="add">
          <ac:chgData name="Michał Pyclik" userId="6d1d9512d460d1ef" providerId="LiveId" clId="{AA795EB9-03F7-4704-8CCD-06EC24D91930}" dt="2021-02-22T09:05:30.955" v="2213" actId="26606"/>
          <ac:spMkLst>
            <pc:docMk/>
            <pc:sldMk cId="3399281174" sldId="297"/>
            <ac:spMk id="142" creationId="{A580F890-B085-4E95-96AA-55AEBEC5CE6E}"/>
          </ac:spMkLst>
        </pc:spChg>
        <pc:spChg chg="add">
          <ac:chgData name="Michał Pyclik" userId="6d1d9512d460d1ef" providerId="LiveId" clId="{AA795EB9-03F7-4704-8CCD-06EC24D91930}" dt="2021-02-22T09:05:30.955" v="2213" actId="26606"/>
          <ac:spMkLst>
            <pc:docMk/>
            <pc:sldMk cId="3399281174" sldId="297"/>
            <ac:spMk id="144" creationId="{D3F51FEB-38FB-4F6C-9F7B-2F2AFAB65463}"/>
          </ac:spMkLst>
        </pc:spChg>
        <pc:spChg chg="add">
          <ac:chgData name="Michał Pyclik" userId="6d1d9512d460d1ef" providerId="LiveId" clId="{AA795EB9-03F7-4704-8CCD-06EC24D91930}" dt="2021-02-22T09:05:30.955" v="2213" actId="26606"/>
          <ac:spMkLst>
            <pc:docMk/>
            <pc:sldMk cId="3399281174" sldId="297"/>
            <ac:spMk id="146" creationId="{1E547BA6-BAE0-43BB-A7CA-60F69CE252F0}"/>
          </ac:spMkLst>
        </pc:spChg>
        <pc:grpChg chg="add del">
          <ac:chgData name="Michał Pyclik" userId="6d1d9512d460d1ef" providerId="LiveId" clId="{AA795EB9-03F7-4704-8CCD-06EC24D91930}" dt="2021-02-22T09:05:30.955" v="2213" actId="26606"/>
          <ac:grpSpMkLst>
            <pc:docMk/>
            <pc:sldMk cId="3399281174" sldId="297"/>
            <ac:grpSpMk id="74" creationId="{07EAA094-9CF6-4695-958A-33D9BCAA9474}"/>
          </ac:grpSpMkLst>
        </pc:grpChg>
        <pc:picChg chg="del">
          <ac:chgData name="Michał Pyclik" userId="6d1d9512d460d1ef" providerId="LiveId" clId="{AA795EB9-03F7-4704-8CCD-06EC24D91930}" dt="2021-02-22T09:03:05.200" v="2111" actId="478"/>
          <ac:picMkLst>
            <pc:docMk/>
            <pc:sldMk cId="3399281174" sldId="297"/>
            <ac:picMk id="2050" creationId="{DDD1A751-2E9E-4F14-896A-E651E5F897C5}"/>
          </ac:picMkLst>
        </pc:picChg>
        <pc:picChg chg="add del mod">
          <ac:chgData name="Michał Pyclik" userId="6d1d9512d460d1ef" providerId="LiveId" clId="{AA795EB9-03F7-4704-8CCD-06EC24D91930}" dt="2021-02-22T09:05:24.290" v="2211" actId="478"/>
          <ac:picMkLst>
            <pc:docMk/>
            <pc:sldMk cId="3399281174" sldId="297"/>
            <ac:picMk id="3075" creationId="{496C485A-7B57-4898-8992-0851ED07D53F}"/>
          </ac:picMkLst>
        </pc:picChg>
        <pc:picChg chg="add mod">
          <ac:chgData name="Michał Pyclik" userId="6d1d9512d460d1ef" providerId="LiveId" clId="{AA795EB9-03F7-4704-8CCD-06EC24D91930}" dt="2021-02-22T09:05:30.955" v="2213" actId="26606"/>
          <ac:picMkLst>
            <pc:docMk/>
            <pc:sldMk cId="3399281174" sldId="297"/>
            <ac:picMk id="3077" creationId="{6AB5A9B4-0DFE-4B1E-AC77-029A733658AB}"/>
          </ac:picMkLst>
        </pc:picChg>
      </pc:sldChg>
    </pc:docChg>
  </pc:docChgLst>
  <pc:docChgLst>
    <pc:chgData name="Michał Pyclik" userId="6d1d9512d460d1ef" providerId="LiveId" clId="{770F3274-B124-4594-884C-03E90879A41C}"/>
    <pc:docChg chg="undo custSel addSld delSld modSld">
      <pc:chgData name="Michał Pyclik" userId="6d1d9512d460d1ef" providerId="LiveId" clId="{770F3274-B124-4594-884C-03E90879A41C}" dt="2021-02-23T16:24:24.565" v="1951" actId="1076"/>
      <pc:docMkLst>
        <pc:docMk/>
      </pc:docMkLst>
      <pc:sldChg chg="addSp delSp modSp mod setBg setClrOvrMap">
        <pc:chgData name="Michał Pyclik" userId="6d1d9512d460d1ef" providerId="LiveId" clId="{770F3274-B124-4594-884C-03E90879A41C}" dt="2021-02-23T15:48:59.328" v="51" actId="26606"/>
        <pc:sldMkLst>
          <pc:docMk/>
          <pc:sldMk cId="3636598438" sldId="256"/>
        </pc:sldMkLst>
        <pc:spChg chg="mod">
          <ac:chgData name="Michał Pyclik" userId="6d1d9512d460d1ef" providerId="LiveId" clId="{770F3274-B124-4594-884C-03E90879A41C}" dt="2021-02-23T15:48:59.328" v="51" actId="26606"/>
          <ac:spMkLst>
            <pc:docMk/>
            <pc:sldMk cId="3636598438" sldId="256"/>
            <ac:spMk id="2" creationId="{E6E15E51-D699-4036-83A0-C7F2BEC206C4}"/>
          </ac:spMkLst>
        </pc:spChg>
        <pc:spChg chg="mod">
          <ac:chgData name="Michał Pyclik" userId="6d1d9512d460d1ef" providerId="LiveId" clId="{770F3274-B124-4594-884C-03E90879A41C}" dt="2021-02-23T15:48:59.328" v="51" actId="26606"/>
          <ac:spMkLst>
            <pc:docMk/>
            <pc:sldMk cId="3636598438" sldId="256"/>
            <ac:spMk id="3" creationId="{1B0AAE20-9690-4C6C-ABCD-E34A9E132EE0}"/>
          </ac:spMkLst>
        </pc:spChg>
        <pc:spChg chg="del">
          <ac:chgData name="Michał Pyclik" userId="6d1d9512d460d1ef" providerId="LiveId" clId="{770F3274-B124-4594-884C-03E90879A41C}" dt="2021-02-23T15:48:59.328" v="51" actId="26606"/>
          <ac:spMkLst>
            <pc:docMk/>
            <pc:sldMk cId="3636598438" sldId="256"/>
            <ac:spMk id="36" creationId="{26BDCA6B-3C9C-4213-A0D9-30BD5F0B073E}"/>
          </ac:spMkLst>
        </pc:spChg>
        <pc:spChg chg="del">
          <ac:chgData name="Michał Pyclik" userId="6d1d9512d460d1ef" providerId="LiveId" clId="{770F3274-B124-4594-884C-03E90879A41C}" dt="2021-02-23T15:48:59.328" v="51" actId="26606"/>
          <ac:spMkLst>
            <pc:docMk/>
            <pc:sldMk cId="3636598438" sldId="256"/>
            <ac:spMk id="38" creationId="{FDA12F62-867F-4684-B28B-E085D09DCC06}"/>
          </ac:spMkLst>
        </pc:spChg>
        <pc:spChg chg="add">
          <ac:chgData name="Michał Pyclik" userId="6d1d9512d460d1ef" providerId="LiveId" clId="{770F3274-B124-4594-884C-03E90879A41C}" dt="2021-02-23T15:48:59.328" v="51" actId="26606"/>
          <ac:spMkLst>
            <pc:docMk/>
            <pc:sldMk cId="3636598438" sldId="256"/>
            <ac:spMk id="43" creationId="{934F1179-B481-4F9E-BCA3-AFB972070F83}"/>
          </ac:spMkLst>
        </pc:spChg>
        <pc:spChg chg="add">
          <ac:chgData name="Michał Pyclik" userId="6d1d9512d460d1ef" providerId="LiveId" clId="{770F3274-B124-4594-884C-03E90879A41C}" dt="2021-02-23T15:48:59.328" v="51" actId="26606"/>
          <ac:spMkLst>
            <pc:docMk/>
            <pc:sldMk cId="3636598438" sldId="256"/>
            <ac:spMk id="45" creationId="{827DC2C4-B485-428A-BF4A-472D2967F47F}"/>
          </ac:spMkLst>
        </pc:spChg>
        <pc:spChg chg="add">
          <ac:chgData name="Michał Pyclik" userId="6d1d9512d460d1ef" providerId="LiveId" clId="{770F3274-B124-4594-884C-03E90879A41C}" dt="2021-02-23T15:48:59.328" v="51" actId="26606"/>
          <ac:spMkLst>
            <pc:docMk/>
            <pc:sldMk cId="3636598438" sldId="256"/>
            <ac:spMk id="47" creationId="{EE04B5EB-F158-4507-90DD-BD23620C7CC9}"/>
          </ac:spMkLst>
        </pc:spChg>
        <pc:graphicFrameChg chg="add del mod">
          <ac:chgData name="Michał Pyclik" userId="6d1d9512d460d1ef" providerId="LiveId" clId="{770F3274-B124-4594-884C-03E90879A41C}" dt="2021-02-23T15:48:32.668" v="1"/>
          <ac:graphicFrameMkLst>
            <pc:docMk/>
            <pc:sldMk cId="3636598438" sldId="256"/>
            <ac:graphicFrameMk id="4" creationId="{5D583F2A-5D0B-4084-A547-4C2D4C2F8B04}"/>
          </ac:graphicFrameMkLst>
        </pc:graphicFrameChg>
      </pc:sldChg>
      <pc:sldChg chg="addSp delSp modSp mod setBg setClrOvrMap">
        <pc:chgData name="Michał Pyclik" userId="6d1d9512d460d1ef" providerId="LiveId" clId="{770F3274-B124-4594-884C-03E90879A41C}" dt="2021-02-23T16:12:32.750" v="1669" actId="20577"/>
        <pc:sldMkLst>
          <pc:docMk/>
          <pc:sldMk cId="1166270135" sldId="257"/>
        </pc:sldMkLst>
        <pc:spChg chg="mod">
          <ac:chgData name="Michał Pyclik" userId="6d1d9512d460d1ef" providerId="LiveId" clId="{770F3274-B124-4594-884C-03E90879A41C}" dt="2021-02-23T15:49:09.993" v="52" actId="26606"/>
          <ac:spMkLst>
            <pc:docMk/>
            <pc:sldMk cId="1166270135" sldId="257"/>
            <ac:spMk id="2" creationId="{5D3F5FEC-ED95-4A5D-85A1-B4CDC294F0B9}"/>
          </ac:spMkLst>
        </pc:spChg>
        <pc:spChg chg="mod">
          <ac:chgData name="Michał Pyclik" userId="6d1d9512d460d1ef" providerId="LiveId" clId="{770F3274-B124-4594-884C-03E90879A41C}" dt="2021-02-23T16:12:32.750" v="1669" actId="20577"/>
          <ac:spMkLst>
            <pc:docMk/>
            <pc:sldMk cId="1166270135" sldId="257"/>
            <ac:spMk id="3" creationId="{DB63770A-FD3D-4F81-816A-2DEB60991919}"/>
          </ac:spMkLst>
        </pc:spChg>
        <pc:spChg chg="del">
          <ac:chgData name="Michał Pyclik" userId="6d1d9512d460d1ef" providerId="LiveId" clId="{770F3274-B124-4594-884C-03E90879A41C}" dt="2021-02-23T15:49:09.993" v="52" actId="26606"/>
          <ac:spMkLst>
            <pc:docMk/>
            <pc:sldMk cId="1166270135" sldId="257"/>
            <ac:spMk id="103" creationId="{CB5DFCDA-694D-4637-8E9B-038575194349}"/>
          </ac:spMkLst>
        </pc:spChg>
        <pc:spChg chg="del">
          <ac:chgData name="Michał Pyclik" userId="6d1d9512d460d1ef" providerId="LiveId" clId="{770F3274-B124-4594-884C-03E90879A41C}" dt="2021-02-23T15:49:09.993" v="52" actId="26606"/>
          <ac:spMkLst>
            <pc:docMk/>
            <pc:sldMk cId="1166270135" sldId="257"/>
            <ac:spMk id="104" creationId="{E4DB276E-BFF1-43F5-AB90-7ABA4B9A919A}"/>
          </ac:spMkLst>
        </pc:spChg>
        <pc:spChg chg="add">
          <ac:chgData name="Michał Pyclik" userId="6d1d9512d460d1ef" providerId="LiveId" clId="{770F3274-B124-4594-884C-03E90879A41C}" dt="2021-02-23T15:49:09.993" v="52" actId="26606"/>
          <ac:spMkLst>
            <pc:docMk/>
            <pc:sldMk cId="1166270135" sldId="257"/>
            <ac:spMk id="109" creationId="{081EA652-8C6A-4E69-BEB9-170809474553}"/>
          </ac:spMkLst>
        </pc:spChg>
        <pc:spChg chg="add">
          <ac:chgData name="Michał Pyclik" userId="6d1d9512d460d1ef" providerId="LiveId" clId="{770F3274-B124-4594-884C-03E90879A41C}" dt="2021-02-23T15:49:09.993" v="52" actId="26606"/>
          <ac:spMkLst>
            <pc:docMk/>
            <pc:sldMk cId="1166270135" sldId="257"/>
            <ac:spMk id="111" creationId="{5298780A-33B9-4EA2-8F67-DE68AD62841B}"/>
          </ac:spMkLst>
        </pc:spChg>
        <pc:spChg chg="add">
          <ac:chgData name="Michał Pyclik" userId="6d1d9512d460d1ef" providerId="LiveId" clId="{770F3274-B124-4594-884C-03E90879A41C}" dt="2021-02-23T15:49:09.993" v="52" actId="26606"/>
          <ac:spMkLst>
            <pc:docMk/>
            <pc:sldMk cId="1166270135" sldId="257"/>
            <ac:spMk id="113" creationId="{7F488E8B-4E1E-4402-8935-D4E6C02615C7}"/>
          </ac:spMkLst>
        </pc:spChg>
      </pc:sldChg>
      <pc:sldChg chg="addSp delSp modSp mod setBg setClrOvrMap">
        <pc:chgData name="Michał Pyclik" userId="6d1d9512d460d1ef" providerId="LiveId" clId="{770F3274-B124-4594-884C-03E90879A41C}" dt="2021-02-23T15:56:20.154" v="511" actId="255"/>
        <pc:sldMkLst>
          <pc:docMk/>
          <pc:sldMk cId="678220985" sldId="260"/>
        </pc:sldMkLst>
        <pc:spChg chg="mod">
          <ac:chgData name="Michał Pyclik" userId="6d1d9512d460d1ef" providerId="LiveId" clId="{770F3274-B124-4594-884C-03E90879A41C}" dt="2021-02-23T15:49:13.959" v="53" actId="26606"/>
          <ac:spMkLst>
            <pc:docMk/>
            <pc:sldMk cId="678220985" sldId="260"/>
            <ac:spMk id="2" creationId="{5D3F5FEC-ED95-4A5D-85A1-B4CDC294F0B9}"/>
          </ac:spMkLst>
        </pc:spChg>
        <pc:spChg chg="mod">
          <ac:chgData name="Michał Pyclik" userId="6d1d9512d460d1ef" providerId="LiveId" clId="{770F3274-B124-4594-884C-03E90879A41C}" dt="2021-02-23T15:56:20.154" v="511" actId="255"/>
          <ac:spMkLst>
            <pc:docMk/>
            <pc:sldMk cId="678220985" sldId="260"/>
            <ac:spMk id="3" creationId="{DB63770A-FD3D-4F81-816A-2DEB60991919}"/>
          </ac:spMkLst>
        </pc:spChg>
        <pc:spChg chg="del">
          <ac:chgData name="Michał Pyclik" userId="6d1d9512d460d1ef" providerId="LiveId" clId="{770F3274-B124-4594-884C-03E90879A41C}" dt="2021-02-23T15:49:13.959" v="53" actId="26606"/>
          <ac:spMkLst>
            <pc:docMk/>
            <pc:sldMk cId="678220985" sldId="260"/>
            <ac:spMk id="32" creationId="{AD21898E-86C0-4C8A-A76C-DF33E844C87A}"/>
          </ac:spMkLst>
        </pc:spChg>
        <pc:spChg chg="del">
          <ac:chgData name="Michał Pyclik" userId="6d1d9512d460d1ef" providerId="LiveId" clId="{770F3274-B124-4594-884C-03E90879A41C}" dt="2021-02-23T15:49:13.959" v="53" actId="26606"/>
          <ac:spMkLst>
            <pc:docMk/>
            <pc:sldMk cId="678220985" sldId="260"/>
            <ac:spMk id="34" creationId="{5C8F04BD-D093-45D0-B54C-50FDB308B4EE}"/>
          </ac:spMkLst>
        </pc:spChg>
        <pc:spChg chg="add">
          <ac:chgData name="Michał Pyclik" userId="6d1d9512d460d1ef" providerId="LiveId" clId="{770F3274-B124-4594-884C-03E90879A41C}" dt="2021-02-23T15:49:13.959" v="53" actId="26606"/>
          <ac:spMkLst>
            <pc:docMk/>
            <pc:sldMk cId="678220985" sldId="260"/>
            <ac:spMk id="39" creationId="{081EA652-8C6A-4E69-BEB9-170809474553}"/>
          </ac:spMkLst>
        </pc:spChg>
        <pc:spChg chg="add">
          <ac:chgData name="Michał Pyclik" userId="6d1d9512d460d1ef" providerId="LiveId" clId="{770F3274-B124-4594-884C-03E90879A41C}" dt="2021-02-23T15:49:13.959" v="53" actId="26606"/>
          <ac:spMkLst>
            <pc:docMk/>
            <pc:sldMk cId="678220985" sldId="260"/>
            <ac:spMk id="41" creationId="{5298780A-33B9-4EA2-8F67-DE68AD62841B}"/>
          </ac:spMkLst>
        </pc:spChg>
        <pc:spChg chg="add">
          <ac:chgData name="Michał Pyclik" userId="6d1d9512d460d1ef" providerId="LiveId" clId="{770F3274-B124-4594-884C-03E90879A41C}" dt="2021-02-23T15:49:13.959" v="53" actId="26606"/>
          <ac:spMkLst>
            <pc:docMk/>
            <pc:sldMk cId="678220985" sldId="260"/>
            <ac:spMk id="43" creationId="{7F488E8B-4E1E-4402-8935-D4E6C02615C7}"/>
          </ac:spMkLst>
        </pc:spChg>
      </pc:sldChg>
      <pc:sldChg chg="addSp delSp modSp mod setBg setClrOvrMap">
        <pc:chgData name="Michał Pyclik" userId="6d1d9512d460d1ef" providerId="LiveId" clId="{770F3274-B124-4594-884C-03E90879A41C}" dt="2021-02-23T15:56:37.165" v="518" actId="20577"/>
        <pc:sldMkLst>
          <pc:docMk/>
          <pc:sldMk cId="2773020274" sldId="261"/>
        </pc:sldMkLst>
        <pc:spChg chg="mod">
          <ac:chgData name="Michał Pyclik" userId="6d1d9512d460d1ef" providerId="LiveId" clId="{770F3274-B124-4594-884C-03E90879A41C}" dt="2021-02-23T15:56:37.165" v="518" actId="20577"/>
          <ac:spMkLst>
            <pc:docMk/>
            <pc:sldMk cId="2773020274" sldId="261"/>
            <ac:spMk id="3" creationId="{4B5461AA-E8EA-417D-BE93-092285967559}"/>
          </ac:spMkLst>
        </pc:spChg>
        <pc:spChg chg="del">
          <ac:chgData name="Michał Pyclik" userId="6d1d9512d460d1ef" providerId="LiveId" clId="{770F3274-B124-4594-884C-03E90879A41C}" dt="2021-02-23T15:49:16.805" v="54" actId="26606"/>
          <ac:spMkLst>
            <pc:docMk/>
            <pc:sldMk cId="2773020274" sldId="261"/>
            <ac:spMk id="43" creationId="{CB5DFCDA-694D-4637-8E9B-038575194349}"/>
          </ac:spMkLst>
        </pc:spChg>
        <pc:spChg chg="del">
          <ac:chgData name="Michał Pyclik" userId="6d1d9512d460d1ef" providerId="LiveId" clId="{770F3274-B124-4594-884C-03E90879A41C}" dt="2021-02-23T15:49:16.805" v="54" actId="26606"/>
          <ac:spMkLst>
            <pc:docMk/>
            <pc:sldMk cId="2773020274" sldId="261"/>
            <ac:spMk id="45" creationId="{E4DB276E-BFF1-43F5-AB90-7ABA4B9A919A}"/>
          </ac:spMkLst>
        </pc:spChg>
        <pc:spChg chg="add">
          <ac:chgData name="Michał Pyclik" userId="6d1d9512d460d1ef" providerId="LiveId" clId="{770F3274-B124-4594-884C-03E90879A41C}" dt="2021-02-23T15:49:16.805" v="54" actId="26606"/>
          <ac:spMkLst>
            <pc:docMk/>
            <pc:sldMk cId="2773020274" sldId="261"/>
            <ac:spMk id="50" creationId="{081EA652-8C6A-4E69-BEB9-170809474553}"/>
          </ac:spMkLst>
        </pc:spChg>
        <pc:spChg chg="add">
          <ac:chgData name="Michał Pyclik" userId="6d1d9512d460d1ef" providerId="LiveId" clId="{770F3274-B124-4594-884C-03E90879A41C}" dt="2021-02-23T15:49:16.805" v="54" actId="26606"/>
          <ac:spMkLst>
            <pc:docMk/>
            <pc:sldMk cId="2773020274" sldId="261"/>
            <ac:spMk id="52" creationId="{5298780A-33B9-4EA2-8F67-DE68AD62841B}"/>
          </ac:spMkLst>
        </pc:spChg>
        <pc:spChg chg="add">
          <ac:chgData name="Michał Pyclik" userId="6d1d9512d460d1ef" providerId="LiveId" clId="{770F3274-B124-4594-884C-03E90879A41C}" dt="2021-02-23T15:49:16.805" v="54" actId="26606"/>
          <ac:spMkLst>
            <pc:docMk/>
            <pc:sldMk cId="2773020274" sldId="261"/>
            <ac:spMk id="54" creationId="{7F488E8B-4E1E-4402-8935-D4E6C02615C7}"/>
          </ac:spMkLst>
        </pc:spChg>
      </pc:sldChg>
      <pc:sldChg chg="addSp delSp modSp mod">
        <pc:chgData name="Michał Pyclik" userId="6d1d9512d460d1ef" providerId="LiveId" clId="{770F3274-B124-4594-884C-03E90879A41C}" dt="2021-02-23T16:07:10.551" v="1355" actId="20577"/>
        <pc:sldMkLst>
          <pc:docMk/>
          <pc:sldMk cId="3529883448" sldId="262"/>
        </pc:sldMkLst>
        <pc:spChg chg="mod">
          <ac:chgData name="Michał Pyclik" userId="6d1d9512d460d1ef" providerId="LiveId" clId="{770F3274-B124-4594-884C-03E90879A41C}" dt="2021-02-23T16:05:07.528" v="1214" actId="1076"/>
          <ac:spMkLst>
            <pc:docMk/>
            <pc:sldMk cId="3529883448" sldId="262"/>
            <ac:spMk id="2" creationId="{5D3F5FEC-ED95-4A5D-85A1-B4CDC294F0B9}"/>
          </ac:spMkLst>
        </pc:spChg>
        <pc:spChg chg="mod">
          <ac:chgData name="Michał Pyclik" userId="6d1d9512d460d1ef" providerId="LiveId" clId="{770F3274-B124-4594-884C-03E90879A41C}" dt="2021-02-23T16:07:10.551" v="1355" actId="20577"/>
          <ac:spMkLst>
            <pc:docMk/>
            <pc:sldMk cId="3529883448" sldId="262"/>
            <ac:spMk id="3" creationId="{DB63770A-FD3D-4F81-816A-2DEB60991919}"/>
          </ac:spMkLst>
        </pc:spChg>
        <pc:spChg chg="del">
          <ac:chgData name="Michał Pyclik" userId="6d1d9512d460d1ef" providerId="LiveId" clId="{770F3274-B124-4594-884C-03E90879A41C}" dt="2021-02-23T15:57:50.049" v="523" actId="26606"/>
          <ac:spMkLst>
            <pc:docMk/>
            <pc:sldMk cId="3529883448" sldId="262"/>
            <ac:spMk id="85" creationId="{D55CD764-972B-4CA5-A885-53E55C63E174}"/>
          </ac:spMkLst>
        </pc:spChg>
        <pc:spChg chg="del">
          <ac:chgData name="Michał Pyclik" userId="6d1d9512d460d1ef" providerId="LiveId" clId="{770F3274-B124-4594-884C-03E90879A41C}" dt="2021-02-23T15:57:50.049" v="523" actId="26606"/>
          <ac:spMkLst>
            <pc:docMk/>
            <pc:sldMk cId="3529883448" sldId="262"/>
            <ac:spMk id="87" creationId="{34165AB3-7006-4430-BCE3-25476BE13322}"/>
          </ac:spMkLst>
        </pc:spChg>
        <pc:spChg chg="del">
          <ac:chgData name="Michał Pyclik" userId="6d1d9512d460d1ef" providerId="LiveId" clId="{770F3274-B124-4594-884C-03E90879A41C}" dt="2021-02-23T15:57:50.049" v="523" actId="26606"/>
          <ac:spMkLst>
            <pc:docMk/>
            <pc:sldMk cId="3529883448" sldId="262"/>
            <ac:spMk id="111" creationId="{E3E51905-F374-4E1A-97CF-B741584B74D5}"/>
          </ac:spMkLst>
        </pc:spChg>
        <pc:spChg chg="add">
          <ac:chgData name="Michał Pyclik" userId="6d1d9512d460d1ef" providerId="LiveId" clId="{770F3274-B124-4594-884C-03E90879A41C}" dt="2021-02-23T15:57:50.049" v="523" actId="26606"/>
          <ac:spMkLst>
            <pc:docMk/>
            <pc:sldMk cId="3529883448" sldId="262"/>
            <ac:spMk id="116" creationId="{081EA652-8C6A-4E69-BEB9-170809474553}"/>
          </ac:spMkLst>
        </pc:spChg>
        <pc:spChg chg="add">
          <ac:chgData name="Michał Pyclik" userId="6d1d9512d460d1ef" providerId="LiveId" clId="{770F3274-B124-4594-884C-03E90879A41C}" dt="2021-02-23T15:57:50.049" v="523" actId="26606"/>
          <ac:spMkLst>
            <pc:docMk/>
            <pc:sldMk cId="3529883448" sldId="262"/>
            <ac:spMk id="118" creationId="{5298780A-33B9-4EA2-8F67-DE68AD62841B}"/>
          </ac:spMkLst>
        </pc:spChg>
        <pc:spChg chg="add">
          <ac:chgData name="Michał Pyclik" userId="6d1d9512d460d1ef" providerId="LiveId" clId="{770F3274-B124-4594-884C-03E90879A41C}" dt="2021-02-23T15:57:50.049" v="523" actId="26606"/>
          <ac:spMkLst>
            <pc:docMk/>
            <pc:sldMk cId="3529883448" sldId="262"/>
            <ac:spMk id="120" creationId="{7F488E8B-4E1E-4402-8935-D4E6C02615C7}"/>
          </ac:spMkLst>
        </pc:spChg>
        <pc:grpChg chg="del">
          <ac:chgData name="Michał Pyclik" userId="6d1d9512d460d1ef" providerId="LiveId" clId="{770F3274-B124-4594-884C-03E90879A41C}" dt="2021-02-23T15:57:50.049" v="523" actId="26606"/>
          <ac:grpSpMkLst>
            <pc:docMk/>
            <pc:sldMk cId="3529883448" sldId="262"/>
            <ac:grpSpMk id="89" creationId="{C57F67D8-2BFF-4661-AFAF-E2CE8B7DCE81}"/>
          </ac:grpSpMkLst>
        </pc:grpChg>
      </pc:sldChg>
      <pc:sldChg chg="addSp delSp modSp mod">
        <pc:chgData name="Michał Pyclik" userId="6d1d9512d460d1ef" providerId="LiveId" clId="{770F3274-B124-4594-884C-03E90879A41C}" dt="2021-02-23T16:13:19.500" v="1681" actId="113"/>
        <pc:sldMkLst>
          <pc:docMk/>
          <pc:sldMk cId="317403593" sldId="267"/>
        </pc:sldMkLst>
        <pc:spChg chg="mod">
          <ac:chgData name="Michał Pyclik" userId="6d1d9512d460d1ef" providerId="LiveId" clId="{770F3274-B124-4594-884C-03E90879A41C}" dt="2021-02-23T16:13:07.037" v="1674" actId="1076"/>
          <ac:spMkLst>
            <pc:docMk/>
            <pc:sldMk cId="317403593" sldId="267"/>
            <ac:spMk id="2" creationId="{CAF01737-518B-4FF8-9E90-5C43C3F3688A}"/>
          </ac:spMkLst>
        </pc:spChg>
        <pc:spChg chg="del">
          <ac:chgData name="Michał Pyclik" userId="6d1d9512d460d1ef" providerId="LiveId" clId="{770F3274-B124-4594-884C-03E90879A41C}" dt="2021-02-23T16:13:01.546" v="1672" actId="26606"/>
          <ac:spMkLst>
            <pc:docMk/>
            <pc:sldMk cId="317403593" sldId="267"/>
            <ac:spMk id="12" creationId="{7F57BEA8-497D-4AA8-8A18-BDCD696B25FE}"/>
          </ac:spMkLst>
        </pc:spChg>
        <pc:spChg chg="add">
          <ac:chgData name="Michał Pyclik" userId="6d1d9512d460d1ef" providerId="LiveId" clId="{770F3274-B124-4594-884C-03E90879A41C}" dt="2021-02-23T16:13:01.546" v="1672" actId="26606"/>
          <ac:spMkLst>
            <pc:docMk/>
            <pc:sldMk cId="317403593" sldId="267"/>
            <ac:spMk id="21" creationId="{19D32F93-50AC-4C46-A5DB-291C60DDB7BD}"/>
          </ac:spMkLst>
        </pc:spChg>
        <pc:spChg chg="add">
          <ac:chgData name="Michał Pyclik" userId="6d1d9512d460d1ef" providerId="LiveId" clId="{770F3274-B124-4594-884C-03E90879A41C}" dt="2021-02-23T16:13:01.546" v="1672" actId="26606"/>
          <ac:spMkLst>
            <pc:docMk/>
            <pc:sldMk cId="317403593" sldId="267"/>
            <ac:spMk id="23" creationId="{827DC2C4-B485-428A-BF4A-472D2967F47F}"/>
          </ac:spMkLst>
        </pc:spChg>
        <pc:spChg chg="add">
          <ac:chgData name="Michał Pyclik" userId="6d1d9512d460d1ef" providerId="LiveId" clId="{770F3274-B124-4594-884C-03E90879A41C}" dt="2021-02-23T16:13:01.546" v="1672" actId="26606"/>
          <ac:spMkLst>
            <pc:docMk/>
            <pc:sldMk cId="317403593" sldId="267"/>
            <ac:spMk id="25" creationId="{EE04B5EB-F158-4507-90DD-BD23620C7CC9}"/>
          </ac:spMkLst>
        </pc:spChg>
        <pc:graphicFrameChg chg="add mod modGraphic">
          <ac:chgData name="Michał Pyclik" userId="6d1d9512d460d1ef" providerId="LiveId" clId="{770F3274-B124-4594-884C-03E90879A41C}" dt="2021-02-23T16:13:19.500" v="1681" actId="113"/>
          <ac:graphicFrameMkLst>
            <pc:docMk/>
            <pc:sldMk cId="317403593" sldId="267"/>
            <ac:graphicFrameMk id="5" creationId="{8A6F1CB6-2FB1-4CBA-B352-B14F3061A2C1}"/>
          </ac:graphicFrameMkLst>
        </pc:graphicFrameChg>
        <pc:cxnChg chg="del">
          <ac:chgData name="Michał Pyclik" userId="6d1d9512d460d1ef" providerId="LiveId" clId="{770F3274-B124-4594-884C-03E90879A41C}" dt="2021-02-23T16:13:01.546" v="1672" actId="26606"/>
          <ac:cxnSpMkLst>
            <pc:docMk/>
            <pc:sldMk cId="317403593" sldId="267"/>
            <ac:cxnSpMk id="10" creationId="{D2E961F1-4A28-4A5F-BBD4-6E400E5E6C75}"/>
          </ac:cxnSpMkLst>
        </pc:cxnChg>
        <pc:cxnChg chg="del">
          <ac:chgData name="Michał Pyclik" userId="6d1d9512d460d1ef" providerId="LiveId" clId="{770F3274-B124-4594-884C-03E90879A41C}" dt="2021-02-23T16:13:01.546" v="1672" actId="26606"/>
          <ac:cxnSpMkLst>
            <pc:docMk/>
            <pc:sldMk cId="317403593" sldId="267"/>
            <ac:cxnSpMk id="14" creationId="{A82415D3-DDE5-4D63-8CB3-23A5EC581B27}"/>
          </ac:cxnSpMkLst>
        </pc:cxnChg>
        <pc:cxnChg chg="del">
          <ac:chgData name="Michał Pyclik" userId="6d1d9512d460d1ef" providerId="LiveId" clId="{770F3274-B124-4594-884C-03E90879A41C}" dt="2021-02-23T16:13:01.546" v="1672" actId="26606"/>
          <ac:cxnSpMkLst>
            <pc:docMk/>
            <pc:sldMk cId="317403593" sldId="267"/>
            <ac:cxnSpMk id="16" creationId="{AD7193FB-6AE6-4B3B-8F89-56B55DD63B4D}"/>
          </ac:cxnSpMkLst>
        </pc:cxnChg>
      </pc:sldChg>
      <pc:sldChg chg="del">
        <pc:chgData name="Michał Pyclik" userId="6d1d9512d460d1ef" providerId="LiveId" clId="{770F3274-B124-4594-884C-03E90879A41C}" dt="2021-02-23T16:13:55.384" v="1685" actId="2696"/>
        <pc:sldMkLst>
          <pc:docMk/>
          <pc:sldMk cId="7603465" sldId="268"/>
        </pc:sldMkLst>
      </pc:sldChg>
      <pc:sldChg chg="addSp delSp modSp mod setClrOvrMap">
        <pc:chgData name="Michał Pyclik" userId="6d1d9512d460d1ef" providerId="LiveId" clId="{770F3274-B124-4594-884C-03E90879A41C}" dt="2021-02-23T16:23:36.827" v="1942" actId="26606"/>
        <pc:sldMkLst>
          <pc:docMk/>
          <pc:sldMk cId="163805568" sldId="269"/>
        </pc:sldMkLst>
        <pc:spChg chg="mod">
          <ac:chgData name="Michał Pyclik" userId="6d1d9512d460d1ef" providerId="LiveId" clId="{770F3274-B124-4594-884C-03E90879A41C}" dt="2021-02-23T16:23:36.827" v="1942" actId="26606"/>
          <ac:spMkLst>
            <pc:docMk/>
            <pc:sldMk cId="163805568" sldId="269"/>
            <ac:spMk id="2" creationId="{CAF01737-518B-4FF8-9E90-5C43C3F3688A}"/>
          </ac:spMkLst>
        </pc:spChg>
        <pc:spChg chg="mod">
          <ac:chgData name="Michał Pyclik" userId="6d1d9512d460d1ef" providerId="LiveId" clId="{770F3274-B124-4594-884C-03E90879A41C}" dt="2021-02-23T16:23:36.827" v="1942" actId="26606"/>
          <ac:spMkLst>
            <pc:docMk/>
            <pc:sldMk cId="163805568" sldId="269"/>
            <ac:spMk id="3" creationId="{1436EBC3-D4D5-4A89-9B48-F7A4500A65B7}"/>
          </ac:spMkLst>
        </pc:spChg>
        <pc:spChg chg="del">
          <ac:chgData name="Michał Pyclik" userId="6d1d9512d460d1ef" providerId="LiveId" clId="{770F3274-B124-4594-884C-03E90879A41C}" dt="2021-02-23T16:23:36.827" v="1942" actId="26606"/>
          <ac:spMkLst>
            <pc:docMk/>
            <pc:sldMk cId="163805568" sldId="269"/>
            <ac:spMk id="90" creationId="{9228552E-C8B1-4A80-8448-0787CE0FC704}"/>
          </ac:spMkLst>
        </pc:spChg>
        <pc:spChg chg="add">
          <ac:chgData name="Michał Pyclik" userId="6d1d9512d460d1ef" providerId="LiveId" clId="{770F3274-B124-4594-884C-03E90879A41C}" dt="2021-02-23T16:23:36.827" v="1942" actId="26606"/>
          <ac:spMkLst>
            <pc:docMk/>
            <pc:sldMk cId="163805568" sldId="269"/>
            <ac:spMk id="95" creationId="{081EA652-8C6A-4E69-BEB9-170809474553}"/>
          </ac:spMkLst>
        </pc:spChg>
        <pc:spChg chg="add">
          <ac:chgData name="Michał Pyclik" userId="6d1d9512d460d1ef" providerId="LiveId" clId="{770F3274-B124-4594-884C-03E90879A41C}" dt="2021-02-23T16:23:36.827" v="1942" actId="26606"/>
          <ac:spMkLst>
            <pc:docMk/>
            <pc:sldMk cId="163805568" sldId="269"/>
            <ac:spMk id="97" creationId="{5298780A-33B9-4EA2-8F67-DE68AD62841B}"/>
          </ac:spMkLst>
        </pc:spChg>
        <pc:spChg chg="add">
          <ac:chgData name="Michał Pyclik" userId="6d1d9512d460d1ef" providerId="LiveId" clId="{770F3274-B124-4594-884C-03E90879A41C}" dt="2021-02-23T16:23:36.827" v="1942" actId="26606"/>
          <ac:spMkLst>
            <pc:docMk/>
            <pc:sldMk cId="163805568" sldId="269"/>
            <ac:spMk id="99" creationId="{7F488E8B-4E1E-4402-8935-D4E6C02615C7}"/>
          </ac:spMkLst>
        </pc:spChg>
        <pc:picChg chg="del">
          <ac:chgData name="Michał Pyclik" userId="6d1d9512d460d1ef" providerId="LiveId" clId="{770F3274-B124-4594-884C-03E90879A41C}" dt="2021-02-23T16:23:32.462" v="1941" actId="478"/>
          <ac:picMkLst>
            <pc:docMk/>
            <pc:sldMk cId="163805568" sldId="269"/>
            <ac:picMk id="86" creationId="{9C3A7F12-0168-4C6E-93AA-5A6ACF484F54}"/>
          </ac:picMkLst>
        </pc:picChg>
      </pc:sldChg>
      <pc:sldChg chg="modSp">
        <pc:chgData name="Michał Pyclik" userId="6d1d9512d460d1ef" providerId="LiveId" clId="{770F3274-B124-4594-884C-03E90879A41C}" dt="2021-02-23T16:12:46.204" v="1670" actId="12100"/>
        <pc:sldMkLst>
          <pc:docMk/>
          <pc:sldMk cId="3786083237" sldId="283"/>
        </pc:sldMkLst>
        <pc:graphicFrameChg chg="mod">
          <ac:chgData name="Michał Pyclik" userId="6d1d9512d460d1ef" providerId="LiveId" clId="{770F3274-B124-4594-884C-03E90879A41C}" dt="2021-02-23T16:12:46.204" v="1670" actId="12100"/>
          <ac:graphicFrameMkLst>
            <pc:docMk/>
            <pc:sldMk cId="3786083237" sldId="283"/>
            <ac:graphicFrameMk id="2" creationId="{9D30251B-198A-448C-B0CE-2DAE16F92312}"/>
          </ac:graphicFrameMkLst>
        </pc:graphicFrameChg>
      </pc:sldChg>
      <pc:sldChg chg="addSp delSp modSp mod">
        <pc:chgData name="Michał Pyclik" userId="6d1d9512d460d1ef" providerId="LiveId" clId="{770F3274-B124-4594-884C-03E90879A41C}" dt="2021-02-23T16:09:11.098" v="1474"/>
        <pc:sldMkLst>
          <pc:docMk/>
          <pc:sldMk cId="39300856" sldId="284"/>
        </pc:sldMkLst>
        <pc:spChg chg="mod">
          <ac:chgData name="Michał Pyclik" userId="6d1d9512d460d1ef" providerId="LiveId" clId="{770F3274-B124-4594-884C-03E90879A41C}" dt="2021-02-23T16:07:45.998" v="1357" actId="26606"/>
          <ac:spMkLst>
            <pc:docMk/>
            <pc:sldMk cId="39300856" sldId="284"/>
            <ac:spMk id="2" creationId="{4358A3FF-F177-4159-8663-8B3FAB10D6C5}"/>
          </ac:spMkLst>
        </pc:spChg>
        <pc:spChg chg="del">
          <ac:chgData name="Michał Pyclik" userId="6d1d9512d460d1ef" providerId="LiveId" clId="{770F3274-B124-4594-884C-03E90879A41C}" dt="2021-02-23T16:07:45.998" v="1357" actId="26606"/>
          <ac:spMkLst>
            <pc:docMk/>
            <pc:sldMk cId="39300856" sldId="284"/>
            <ac:spMk id="41" creationId="{85016AEC-0320-4ED0-8ECB-FE11DDDFE17A}"/>
          </ac:spMkLst>
        </pc:spChg>
        <pc:spChg chg="del">
          <ac:chgData name="Michał Pyclik" userId="6d1d9512d460d1ef" providerId="LiveId" clId="{770F3274-B124-4594-884C-03E90879A41C}" dt="2021-02-23T16:07:45.998" v="1357" actId="26606"/>
          <ac:spMkLst>
            <pc:docMk/>
            <pc:sldMk cId="39300856" sldId="284"/>
            <ac:spMk id="43" creationId="{CCB2C00A-E659-4691-AFB4-28255172920B}"/>
          </ac:spMkLst>
        </pc:spChg>
        <pc:spChg chg="del">
          <ac:chgData name="Michał Pyclik" userId="6d1d9512d460d1ef" providerId="LiveId" clId="{770F3274-B124-4594-884C-03E90879A41C}" dt="2021-02-23T16:07:45.998" v="1357" actId="26606"/>
          <ac:spMkLst>
            <pc:docMk/>
            <pc:sldMk cId="39300856" sldId="284"/>
            <ac:spMk id="45" creationId="{B78FD84C-74B5-451D-8F0A-1E19EC3D9DAC}"/>
          </ac:spMkLst>
        </pc:spChg>
        <pc:spChg chg="add">
          <ac:chgData name="Michał Pyclik" userId="6d1d9512d460d1ef" providerId="LiveId" clId="{770F3274-B124-4594-884C-03E90879A41C}" dt="2021-02-23T16:07:45.998" v="1357" actId="26606"/>
          <ac:spMkLst>
            <pc:docMk/>
            <pc:sldMk cId="39300856" sldId="284"/>
            <ac:spMk id="50" creationId="{955A2079-FA98-4876-80F0-72364A7D2EA4}"/>
          </ac:spMkLst>
        </pc:spChg>
        <pc:graphicFrameChg chg="mod modGraphic">
          <ac:chgData name="Michał Pyclik" userId="6d1d9512d460d1ef" providerId="LiveId" clId="{770F3274-B124-4594-884C-03E90879A41C}" dt="2021-02-23T16:09:11.098" v="1474"/>
          <ac:graphicFrameMkLst>
            <pc:docMk/>
            <pc:sldMk cId="39300856" sldId="284"/>
            <ac:graphicFrameMk id="6" creationId="{F09277A2-25A7-43A4-80C6-D79664AEEEE5}"/>
          </ac:graphicFrameMkLst>
        </pc:graphicFrameChg>
      </pc:sldChg>
      <pc:sldChg chg="del">
        <pc:chgData name="Michał Pyclik" userId="6d1d9512d460d1ef" providerId="LiveId" clId="{770F3274-B124-4594-884C-03E90879A41C}" dt="2021-02-23T16:11:15.419" v="1652" actId="47"/>
        <pc:sldMkLst>
          <pc:docMk/>
          <pc:sldMk cId="2033026073" sldId="285"/>
        </pc:sldMkLst>
      </pc:sldChg>
      <pc:sldChg chg="del">
        <pc:chgData name="Michał Pyclik" userId="6d1d9512d460d1ef" providerId="LiveId" clId="{770F3274-B124-4594-884C-03E90879A41C}" dt="2021-02-23T16:09:37.797" v="1477" actId="47"/>
        <pc:sldMkLst>
          <pc:docMk/>
          <pc:sldMk cId="2085891405" sldId="286"/>
        </pc:sldMkLst>
      </pc:sldChg>
      <pc:sldChg chg="addSp delSp modSp mod setBg setClrOvrMap">
        <pc:chgData name="Michał Pyclik" userId="6d1d9512d460d1ef" providerId="LiveId" clId="{770F3274-B124-4594-884C-03E90879A41C}" dt="2021-02-23T16:19:18.015" v="1778" actId="403"/>
        <pc:sldMkLst>
          <pc:docMk/>
          <pc:sldMk cId="3819317856" sldId="287"/>
        </pc:sldMkLst>
        <pc:spChg chg="mod">
          <ac:chgData name="Michał Pyclik" userId="6d1d9512d460d1ef" providerId="LiveId" clId="{770F3274-B124-4594-884C-03E90879A41C}" dt="2021-02-23T16:15:10.365" v="1714" actId="26606"/>
          <ac:spMkLst>
            <pc:docMk/>
            <pc:sldMk cId="3819317856" sldId="287"/>
            <ac:spMk id="2" creationId="{CAF01737-518B-4FF8-9E90-5C43C3F3688A}"/>
          </ac:spMkLst>
        </pc:spChg>
        <pc:spChg chg="mod ord">
          <ac:chgData name="Michał Pyclik" userId="6d1d9512d460d1ef" providerId="LiveId" clId="{770F3274-B124-4594-884C-03E90879A41C}" dt="2021-02-23T16:19:18.015" v="1778" actId="403"/>
          <ac:spMkLst>
            <pc:docMk/>
            <pc:sldMk cId="3819317856" sldId="287"/>
            <ac:spMk id="3" creationId="{1436EBC3-D4D5-4A89-9B48-F7A4500A65B7}"/>
          </ac:spMkLst>
        </pc:spChg>
        <pc:spChg chg="add">
          <ac:chgData name="Michał Pyclik" userId="6d1d9512d460d1ef" providerId="LiveId" clId="{770F3274-B124-4594-884C-03E90879A41C}" dt="2021-02-23T16:15:10.365" v="1714" actId="26606"/>
          <ac:spMkLst>
            <pc:docMk/>
            <pc:sldMk cId="3819317856" sldId="287"/>
            <ac:spMk id="69" creationId="{73C994B4-9721-4148-9EEC-6793CECDE8DD}"/>
          </ac:spMkLst>
        </pc:spChg>
        <pc:spChg chg="add">
          <ac:chgData name="Michał Pyclik" userId="6d1d9512d460d1ef" providerId="LiveId" clId="{770F3274-B124-4594-884C-03E90879A41C}" dt="2021-02-23T16:15:10.365" v="1714" actId="26606"/>
          <ac:spMkLst>
            <pc:docMk/>
            <pc:sldMk cId="3819317856" sldId="287"/>
            <ac:spMk id="71" creationId="{F9D95E49-763A-4886-B038-82F734740554}"/>
          </ac:spMkLst>
        </pc:spChg>
        <pc:spChg chg="add">
          <ac:chgData name="Michał Pyclik" userId="6d1d9512d460d1ef" providerId="LiveId" clId="{770F3274-B124-4594-884C-03E90879A41C}" dt="2021-02-23T16:15:10.365" v="1714" actId="26606"/>
          <ac:spMkLst>
            <pc:docMk/>
            <pc:sldMk cId="3819317856" sldId="287"/>
            <ac:spMk id="73" creationId="{99B60357-232D-4489-8786-BF4E4F74BA76}"/>
          </ac:spMkLst>
        </pc:spChg>
        <pc:spChg chg="add">
          <ac:chgData name="Michał Pyclik" userId="6d1d9512d460d1ef" providerId="LiveId" clId="{770F3274-B124-4594-884C-03E90879A41C}" dt="2021-02-23T16:15:10.365" v="1714" actId="26606"/>
          <ac:spMkLst>
            <pc:docMk/>
            <pc:sldMk cId="3819317856" sldId="287"/>
            <ac:spMk id="75" creationId="{28928A89-D0B3-42AC-80FB-CA7D445693CB}"/>
          </ac:spMkLst>
        </pc:spChg>
        <pc:spChg chg="del">
          <ac:chgData name="Michał Pyclik" userId="6d1d9512d460d1ef" providerId="LiveId" clId="{770F3274-B124-4594-884C-03E90879A41C}" dt="2021-02-23T16:15:10.365" v="1714" actId="26606"/>
          <ac:spMkLst>
            <pc:docMk/>
            <pc:sldMk cId="3819317856" sldId="287"/>
            <ac:spMk id="192" creationId="{357DD0D3-F869-46D0-944C-6EC60E19E351}"/>
          </ac:spMkLst>
        </pc:spChg>
        <pc:picChg chg="add mod">
          <ac:chgData name="Michał Pyclik" userId="6d1d9512d460d1ef" providerId="LiveId" clId="{770F3274-B124-4594-884C-03E90879A41C}" dt="2021-02-23T16:15:10.365" v="1714" actId="26606"/>
          <ac:picMkLst>
            <pc:docMk/>
            <pc:sldMk cId="3819317856" sldId="287"/>
            <ac:picMk id="5" creationId="{9DF13A43-A91F-410A-8148-977A30C35D8B}"/>
          </ac:picMkLst>
        </pc:picChg>
        <pc:picChg chg="del">
          <ac:chgData name="Michał Pyclik" userId="6d1d9512d460d1ef" providerId="LiveId" clId="{770F3274-B124-4594-884C-03E90879A41C}" dt="2021-02-23T16:15:02.918" v="1712" actId="478"/>
          <ac:picMkLst>
            <pc:docMk/>
            <pc:sldMk cId="3819317856" sldId="287"/>
            <ac:picMk id="1028" creationId="{40198F06-D04D-41FF-A4F2-B417765BD415}"/>
          </ac:picMkLst>
        </pc:picChg>
        <pc:cxnChg chg="add">
          <ac:chgData name="Michał Pyclik" userId="6d1d9512d460d1ef" providerId="LiveId" clId="{770F3274-B124-4594-884C-03E90879A41C}" dt="2021-02-23T16:15:10.365" v="1714" actId="26606"/>
          <ac:cxnSpMkLst>
            <pc:docMk/>
            <pc:sldMk cId="3819317856" sldId="287"/>
            <ac:cxnSpMk id="77" creationId="{F085D7B9-E066-4923-8CB7-294BF306296A}"/>
          </ac:cxnSpMkLst>
        </pc:cxnChg>
        <pc:cxnChg chg="add">
          <ac:chgData name="Michał Pyclik" userId="6d1d9512d460d1ef" providerId="LiveId" clId="{770F3274-B124-4594-884C-03E90879A41C}" dt="2021-02-23T16:15:10.365" v="1714" actId="26606"/>
          <ac:cxnSpMkLst>
            <pc:docMk/>
            <pc:sldMk cId="3819317856" sldId="287"/>
            <ac:cxnSpMk id="79" creationId="{25443840-A796-4C43-8DC1-1B738EFEC522}"/>
          </ac:cxnSpMkLst>
        </pc:cxnChg>
      </pc:sldChg>
      <pc:sldChg chg="modSp mod">
        <pc:chgData name="Michał Pyclik" userId="6d1d9512d460d1ef" providerId="LiveId" clId="{770F3274-B124-4594-884C-03E90879A41C}" dt="2021-02-23T16:22:00.127" v="1795" actId="20577"/>
        <pc:sldMkLst>
          <pc:docMk/>
          <pc:sldMk cId="1766253362" sldId="291"/>
        </pc:sldMkLst>
        <pc:spChg chg="mod">
          <ac:chgData name="Michał Pyclik" userId="6d1d9512d460d1ef" providerId="LiveId" clId="{770F3274-B124-4594-884C-03E90879A41C}" dt="2021-02-23T16:22:00.127" v="1795" actId="20577"/>
          <ac:spMkLst>
            <pc:docMk/>
            <pc:sldMk cId="1766253362" sldId="291"/>
            <ac:spMk id="3" creationId="{1436EBC3-D4D5-4A89-9B48-F7A4500A65B7}"/>
          </ac:spMkLst>
        </pc:spChg>
      </pc:sldChg>
      <pc:sldChg chg="addSp delSp modSp mod">
        <pc:chgData name="Michał Pyclik" userId="6d1d9512d460d1ef" providerId="LiveId" clId="{770F3274-B124-4594-884C-03E90879A41C}" dt="2021-02-23T16:04:17.344" v="1127" actId="6549"/>
        <pc:sldMkLst>
          <pc:docMk/>
          <pc:sldMk cId="4253730854" sldId="293"/>
        </pc:sldMkLst>
        <pc:spChg chg="mod">
          <ac:chgData name="Michał Pyclik" userId="6d1d9512d460d1ef" providerId="LiveId" clId="{770F3274-B124-4594-884C-03E90879A41C}" dt="2021-02-23T16:04:17.344" v="1127" actId="6549"/>
          <ac:spMkLst>
            <pc:docMk/>
            <pc:sldMk cId="4253730854" sldId="293"/>
            <ac:spMk id="3" creationId="{DB63770A-FD3D-4F81-816A-2DEB60991919}"/>
          </ac:spMkLst>
        </pc:spChg>
        <pc:spChg chg="add del mod">
          <ac:chgData name="Michał Pyclik" userId="6d1d9512d460d1ef" providerId="LiveId" clId="{770F3274-B124-4594-884C-03E90879A41C}" dt="2021-02-23T16:00:50.228" v="905" actId="478"/>
          <ac:spMkLst>
            <pc:docMk/>
            <pc:sldMk cId="4253730854" sldId="293"/>
            <ac:spMk id="4" creationId="{C01C16EA-4DA6-4CE8-B5D1-A282726A6F25}"/>
          </ac:spMkLst>
        </pc:spChg>
        <pc:spChg chg="del">
          <ac:chgData name="Michał Pyclik" userId="6d1d9512d460d1ef" providerId="LiveId" clId="{770F3274-B124-4594-884C-03E90879A41C}" dt="2021-02-23T16:00:48.361" v="904" actId="478"/>
          <ac:spMkLst>
            <pc:docMk/>
            <pc:sldMk cId="4253730854" sldId="293"/>
            <ac:spMk id="5" creationId="{E3120835-199C-4106-8FAF-5402545536CC}"/>
          </ac:spMkLst>
        </pc:spChg>
        <pc:spChg chg="del">
          <ac:chgData name="Michał Pyclik" userId="6d1d9512d460d1ef" providerId="LiveId" clId="{770F3274-B124-4594-884C-03E90879A41C}" dt="2021-02-23T16:00:55.689" v="906" actId="26606"/>
          <ac:spMkLst>
            <pc:docMk/>
            <pc:sldMk cId="4253730854" sldId="293"/>
            <ac:spMk id="85" creationId="{D55CD764-972B-4CA5-A885-53E55C63E174}"/>
          </ac:spMkLst>
        </pc:spChg>
        <pc:spChg chg="del">
          <ac:chgData name="Michał Pyclik" userId="6d1d9512d460d1ef" providerId="LiveId" clId="{770F3274-B124-4594-884C-03E90879A41C}" dt="2021-02-23T16:00:55.689" v="906" actId="26606"/>
          <ac:spMkLst>
            <pc:docMk/>
            <pc:sldMk cId="4253730854" sldId="293"/>
            <ac:spMk id="87" creationId="{34165AB3-7006-4430-BCE3-25476BE13322}"/>
          </ac:spMkLst>
        </pc:spChg>
        <pc:spChg chg="del">
          <ac:chgData name="Michał Pyclik" userId="6d1d9512d460d1ef" providerId="LiveId" clId="{770F3274-B124-4594-884C-03E90879A41C}" dt="2021-02-23T16:00:55.689" v="906" actId="26606"/>
          <ac:spMkLst>
            <pc:docMk/>
            <pc:sldMk cId="4253730854" sldId="293"/>
            <ac:spMk id="111" creationId="{E3E51905-F374-4E1A-97CF-B741584B74D5}"/>
          </ac:spMkLst>
        </pc:spChg>
        <pc:spChg chg="add">
          <ac:chgData name="Michał Pyclik" userId="6d1d9512d460d1ef" providerId="LiveId" clId="{770F3274-B124-4594-884C-03E90879A41C}" dt="2021-02-23T16:00:55.689" v="906" actId="26606"/>
          <ac:spMkLst>
            <pc:docMk/>
            <pc:sldMk cId="4253730854" sldId="293"/>
            <ac:spMk id="116" creationId="{081EA652-8C6A-4E69-BEB9-170809474553}"/>
          </ac:spMkLst>
        </pc:spChg>
        <pc:spChg chg="add">
          <ac:chgData name="Michał Pyclik" userId="6d1d9512d460d1ef" providerId="LiveId" clId="{770F3274-B124-4594-884C-03E90879A41C}" dt="2021-02-23T16:00:55.689" v="906" actId="26606"/>
          <ac:spMkLst>
            <pc:docMk/>
            <pc:sldMk cId="4253730854" sldId="293"/>
            <ac:spMk id="118" creationId="{5298780A-33B9-4EA2-8F67-DE68AD62841B}"/>
          </ac:spMkLst>
        </pc:spChg>
        <pc:spChg chg="add">
          <ac:chgData name="Michał Pyclik" userId="6d1d9512d460d1ef" providerId="LiveId" clId="{770F3274-B124-4594-884C-03E90879A41C}" dt="2021-02-23T16:00:55.689" v="906" actId="26606"/>
          <ac:spMkLst>
            <pc:docMk/>
            <pc:sldMk cId="4253730854" sldId="293"/>
            <ac:spMk id="120" creationId="{7F488E8B-4E1E-4402-8935-D4E6C02615C7}"/>
          </ac:spMkLst>
        </pc:spChg>
        <pc:grpChg chg="del">
          <ac:chgData name="Michał Pyclik" userId="6d1d9512d460d1ef" providerId="LiveId" clId="{770F3274-B124-4594-884C-03E90879A41C}" dt="2021-02-23T16:00:55.689" v="906" actId="26606"/>
          <ac:grpSpMkLst>
            <pc:docMk/>
            <pc:sldMk cId="4253730854" sldId="293"/>
            <ac:grpSpMk id="89" creationId="{C57F67D8-2BFF-4661-AFAF-E2CE8B7DCE81}"/>
          </ac:grpSpMkLst>
        </pc:grpChg>
      </pc:sldChg>
      <pc:sldChg chg="addSp delSp modSp mod setBg setClrOvrMap">
        <pc:chgData name="Michał Pyclik" userId="6d1d9512d460d1ef" providerId="LiveId" clId="{770F3274-B124-4594-884C-03E90879A41C}" dt="2021-02-23T16:24:24.565" v="1951" actId="1076"/>
        <pc:sldMkLst>
          <pc:docMk/>
          <pc:sldMk cId="4209463065" sldId="295"/>
        </pc:sldMkLst>
        <pc:spChg chg="del mod">
          <ac:chgData name="Michał Pyclik" userId="6d1d9512d460d1ef" providerId="LiveId" clId="{770F3274-B124-4594-884C-03E90879A41C}" dt="2021-02-23T16:23:50.169" v="1944" actId="478"/>
          <ac:spMkLst>
            <pc:docMk/>
            <pc:sldMk cId="4209463065" sldId="295"/>
            <ac:spMk id="2" creationId="{CAF01737-518B-4FF8-9E90-5C43C3F3688A}"/>
          </ac:spMkLst>
        </pc:spChg>
        <pc:spChg chg="mod ord">
          <ac:chgData name="Michał Pyclik" userId="6d1d9512d460d1ef" providerId="LiveId" clId="{770F3274-B124-4594-884C-03E90879A41C}" dt="2021-02-23T16:24:22.079" v="1950" actId="26606"/>
          <ac:spMkLst>
            <pc:docMk/>
            <pc:sldMk cId="4209463065" sldId="295"/>
            <ac:spMk id="3" creationId="{1436EBC3-D4D5-4A89-9B48-F7A4500A65B7}"/>
          </ac:spMkLst>
        </pc:spChg>
        <pc:spChg chg="add del mod">
          <ac:chgData name="Michał Pyclik" userId="6d1d9512d460d1ef" providerId="LiveId" clId="{770F3274-B124-4594-884C-03E90879A41C}" dt="2021-02-23T16:23:52.583" v="1945" actId="478"/>
          <ac:spMkLst>
            <pc:docMk/>
            <pc:sldMk cId="4209463065" sldId="295"/>
            <ac:spMk id="5" creationId="{5A839752-B6C1-47EB-9CC6-B1D41AC94512}"/>
          </ac:spMkLst>
        </pc:spChg>
        <pc:spChg chg="del">
          <ac:chgData name="Michał Pyclik" userId="6d1d9512d460d1ef" providerId="LiveId" clId="{770F3274-B124-4594-884C-03E90879A41C}" dt="2021-02-23T16:23:45.792" v="1943" actId="26606"/>
          <ac:spMkLst>
            <pc:docMk/>
            <pc:sldMk cId="4209463065" sldId="295"/>
            <ac:spMk id="89" creationId="{EA67B5B4-3A24-436E-B663-1B2EBFF8A0CD}"/>
          </ac:spMkLst>
        </pc:spChg>
        <pc:spChg chg="del">
          <ac:chgData name="Michał Pyclik" userId="6d1d9512d460d1ef" providerId="LiveId" clId="{770F3274-B124-4594-884C-03E90879A41C}" dt="2021-02-23T16:23:45.792" v="1943" actId="26606"/>
          <ac:spMkLst>
            <pc:docMk/>
            <pc:sldMk cId="4209463065" sldId="295"/>
            <ac:spMk id="91" creationId="{987FDF89-C993-41F4-A1B8-DBAFF16008A9}"/>
          </ac:spMkLst>
        </pc:spChg>
        <pc:spChg chg="del">
          <ac:chgData name="Michał Pyclik" userId="6d1d9512d460d1ef" providerId="LiveId" clId="{770F3274-B124-4594-884C-03E90879A41C}" dt="2021-02-23T16:23:45.792" v="1943" actId="26606"/>
          <ac:spMkLst>
            <pc:docMk/>
            <pc:sldMk cId="4209463065" sldId="295"/>
            <ac:spMk id="93" creationId="{64E585EA-75FD-4025-8270-F66A58A15CDA}"/>
          </ac:spMkLst>
        </pc:spChg>
        <pc:spChg chg="add del">
          <ac:chgData name="Michał Pyclik" userId="6d1d9512d460d1ef" providerId="LiveId" clId="{770F3274-B124-4594-884C-03E90879A41C}" dt="2021-02-23T16:24:06.403" v="1947" actId="26606"/>
          <ac:spMkLst>
            <pc:docMk/>
            <pc:sldMk cId="4209463065" sldId="295"/>
            <ac:spMk id="98" creationId="{081EA652-8C6A-4E69-BEB9-170809474553}"/>
          </ac:spMkLst>
        </pc:spChg>
        <pc:spChg chg="add del">
          <ac:chgData name="Michał Pyclik" userId="6d1d9512d460d1ef" providerId="LiveId" clId="{770F3274-B124-4594-884C-03E90879A41C}" dt="2021-02-23T16:24:06.403" v="1947" actId="26606"/>
          <ac:spMkLst>
            <pc:docMk/>
            <pc:sldMk cId="4209463065" sldId="295"/>
            <ac:spMk id="100" creationId="{5298780A-33B9-4EA2-8F67-DE68AD62841B}"/>
          </ac:spMkLst>
        </pc:spChg>
        <pc:spChg chg="add del">
          <ac:chgData name="Michał Pyclik" userId="6d1d9512d460d1ef" providerId="LiveId" clId="{770F3274-B124-4594-884C-03E90879A41C}" dt="2021-02-23T16:24:06.403" v="1947" actId="26606"/>
          <ac:spMkLst>
            <pc:docMk/>
            <pc:sldMk cId="4209463065" sldId="295"/>
            <ac:spMk id="102" creationId="{7F488E8B-4E1E-4402-8935-D4E6C02615C7}"/>
          </ac:spMkLst>
        </pc:spChg>
        <pc:spChg chg="add del">
          <ac:chgData name="Michał Pyclik" userId="6d1d9512d460d1ef" providerId="LiveId" clId="{770F3274-B124-4594-884C-03E90879A41C}" dt="2021-02-23T16:24:22.079" v="1950" actId="26606"/>
          <ac:spMkLst>
            <pc:docMk/>
            <pc:sldMk cId="4209463065" sldId="295"/>
            <ac:spMk id="135" creationId="{081EA652-8C6A-4E69-BEB9-170809474553}"/>
          </ac:spMkLst>
        </pc:spChg>
        <pc:spChg chg="add del">
          <ac:chgData name="Michał Pyclik" userId="6d1d9512d460d1ef" providerId="LiveId" clId="{770F3274-B124-4594-884C-03E90879A41C}" dt="2021-02-23T16:24:22.079" v="1950" actId="26606"/>
          <ac:spMkLst>
            <pc:docMk/>
            <pc:sldMk cId="4209463065" sldId="295"/>
            <ac:spMk id="137" creationId="{5298780A-33B9-4EA2-8F67-DE68AD62841B}"/>
          </ac:spMkLst>
        </pc:spChg>
        <pc:spChg chg="add del">
          <ac:chgData name="Michał Pyclik" userId="6d1d9512d460d1ef" providerId="LiveId" clId="{770F3274-B124-4594-884C-03E90879A41C}" dt="2021-02-23T16:24:22.079" v="1950" actId="26606"/>
          <ac:spMkLst>
            <pc:docMk/>
            <pc:sldMk cId="4209463065" sldId="295"/>
            <ac:spMk id="139" creationId="{7F488E8B-4E1E-4402-8935-D4E6C02615C7}"/>
          </ac:spMkLst>
        </pc:spChg>
        <pc:spChg chg="add">
          <ac:chgData name="Michał Pyclik" userId="6d1d9512d460d1ef" providerId="LiveId" clId="{770F3274-B124-4594-884C-03E90879A41C}" dt="2021-02-23T16:24:22.079" v="1950" actId="26606"/>
          <ac:spMkLst>
            <pc:docMk/>
            <pc:sldMk cId="4209463065" sldId="295"/>
            <ac:spMk id="192" creationId="{9427AF5F-9A0E-42B7-A252-FD64C9885F9C}"/>
          </ac:spMkLst>
        </pc:spChg>
        <pc:picChg chg="add mod ord">
          <ac:chgData name="Michał Pyclik" userId="6d1d9512d460d1ef" providerId="LiveId" clId="{770F3274-B124-4594-884C-03E90879A41C}" dt="2021-02-23T16:24:24.565" v="1951" actId="1076"/>
          <ac:picMkLst>
            <pc:docMk/>
            <pc:sldMk cId="4209463065" sldId="295"/>
            <ac:picMk id="1026" creationId="{F6D613D4-E53F-4EB5-A90A-79DD964EF620}"/>
          </ac:picMkLst>
        </pc:picChg>
      </pc:sldChg>
      <pc:sldChg chg="addSp delSp modSp mod setBg setClrOvrMap">
        <pc:chgData name="Michał Pyclik" userId="6d1d9512d460d1ef" providerId="LiveId" clId="{770F3274-B124-4594-884C-03E90879A41C}" dt="2021-02-23T15:57:43.885" v="522" actId="20577"/>
        <pc:sldMkLst>
          <pc:docMk/>
          <pc:sldMk cId="2322139948" sldId="299"/>
        </pc:sldMkLst>
        <pc:spChg chg="mod">
          <ac:chgData name="Michał Pyclik" userId="6d1d9512d460d1ef" providerId="LiveId" clId="{770F3274-B124-4594-884C-03E90879A41C}" dt="2021-02-23T15:57:43.885" v="522" actId="20577"/>
          <ac:spMkLst>
            <pc:docMk/>
            <pc:sldMk cId="2322139948" sldId="299"/>
            <ac:spMk id="3" creationId="{4B5461AA-E8EA-417D-BE93-092285967559}"/>
          </ac:spMkLst>
        </pc:spChg>
        <pc:spChg chg="del">
          <ac:chgData name="Michał Pyclik" userId="6d1d9512d460d1ef" providerId="LiveId" clId="{770F3274-B124-4594-884C-03E90879A41C}" dt="2021-02-23T15:49:20.731" v="55" actId="26606"/>
          <ac:spMkLst>
            <pc:docMk/>
            <pc:sldMk cId="2322139948" sldId="299"/>
            <ac:spMk id="43" creationId="{CB5DFCDA-694D-4637-8E9B-038575194349}"/>
          </ac:spMkLst>
        </pc:spChg>
        <pc:spChg chg="del">
          <ac:chgData name="Michał Pyclik" userId="6d1d9512d460d1ef" providerId="LiveId" clId="{770F3274-B124-4594-884C-03E90879A41C}" dt="2021-02-23T15:49:20.731" v="55" actId="26606"/>
          <ac:spMkLst>
            <pc:docMk/>
            <pc:sldMk cId="2322139948" sldId="299"/>
            <ac:spMk id="45" creationId="{E4DB276E-BFF1-43F5-AB90-7ABA4B9A919A}"/>
          </ac:spMkLst>
        </pc:spChg>
        <pc:spChg chg="add">
          <ac:chgData name="Michał Pyclik" userId="6d1d9512d460d1ef" providerId="LiveId" clId="{770F3274-B124-4594-884C-03E90879A41C}" dt="2021-02-23T15:49:20.731" v="55" actId="26606"/>
          <ac:spMkLst>
            <pc:docMk/>
            <pc:sldMk cId="2322139948" sldId="299"/>
            <ac:spMk id="50" creationId="{081EA652-8C6A-4E69-BEB9-170809474553}"/>
          </ac:spMkLst>
        </pc:spChg>
        <pc:spChg chg="add">
          <ac:chgData name="Michał Pyclik" userId="6d1d9512d460d1ef" providerId="LiveId" clId="{770F3274-B124-4594-884C-03E90879A41C}" dt="2021-02-23T15:49:20.731" v="55" actId="26606"/>
          <ac:spMkLst>
            <pc:docMk/>
            <pc:sldMk cId="2322139948" sldId="299"/>
            <ac:spMk id="52" creationId="{5298780A-33B9-4EA2-8F67-DE68AD62841B}"/>
          </ac:spMkLst>
        </pc:spChg>
        <pc:spChg chg="add">
          <ac:chgData name="Michał Pyclik" userId="6d1d9512d460d1ef" providerId="LiveId" clId="{770F3274-B124-4594-884C-03E90879A41C}" dt="2021-02-23T15:49:20.731" v="55" actId="26606"/>
          <ac:spMkLst>
            <pc:docMk/>
            <pc:sldMk cId="2322139948" sldId="299"/>
            <ac:spMk id="54" creationId="{7F488E8B-4E1E-4402-8935-D4E6C02615C7}"/>
          </ac:spMkLst>
        </pc:spChg>
      </pc:sldChg>
      <pc:sldChg chg="del">
        <pc:chgData name="Michał Pyclik" userId="6d1d9512d460d1ef" providerId="LiveId" clId="{770F3274-B124-4594-884C-03E90879A41C}" dt="2021-02-23T16:03:29.732" v="1049" actId="47"/>
        <pc:sldMkLst>
          <pc:docMk/>
          <pc:sldMk cId="955082639" sldId="300"/>
        </pc:sldMkLst>
      </pc:sldChg>
      <pc:sldChg chg="del">
        <pc:chgData name="Michał Pyclik" userId="6d1d9512d460d1ef" providerId="LiveId" clId="{770F3274-B124-4594-884C-03E90879A41C}" dt="2021-02-23T16:12:52.203" v="1671" actId="47"/>
        <pc:sldMkLst>
          <pc:docMk/>
          <pc:sldMk cId="4003962120" sldId="301"/>
        </pc:sldMkLst>
      </pc:sldChg>
      <pc:sldChg chg="del">
        <pc:chgData name="Michał Pyclik" userId="6d1d9512d460d1ef" providerId="LiveId" clId="{770F3274-B124-4594-884C-03E90879A41C}" dt="2021-02-23T16:12:52.203" v="1671" actId="47"/>
        <pc:sldMkLst>
          <pc:docMk/>
          <pc:sldMk cId="1880554700" sldId="302"/>
        </pc:sldMkLst>
      </pc:sldChg>
      <pc:sldChg chg="del">
        <pc:chgData name="Michał Pyclik" userId="6d1d9512d460d1ef" providerId="LiveId" clId="{770F3274-B124-4594-884C-03E90879A41C}" dt="2021-02-23T16:12:52.203" v="1671" actId="47"/>
        <pc:sldMkLst>
          <pc:docMk/>
          <pc:sldMk cId="3432387136" sldId="303"/>
        </pc:sldMkLst>
      </pc:sldChg>
      <pc:sldChg chg="del">
        <pc:chgData name="Michał Pyclik" userId="6d1d9512d460d1ef" providerId="LiveId" clId="{770F3274-B124-4594-884C-03E90879A41C}" dt="2021-02-23T16:12:52.203" v="1671" actId="47"/>
        <pc:sldMkLst>
          <pc:docMk/>
          <pc:sldMk cId="3060252300" sldId="304"/>
        </pc:sldMkLst>
      </pc:sldChg>
      <pc:sldChg chg="del">
        <pc:chgData name="Michał Pyclik" userId="6d1d9512d460d1ef" providerId="LiveId" clId="{770F3274-B124-4594-884C-03E90879A41C}" dt="2021-02-23T16:12:52.203" v="1671" actId="47"/>
        <pc:sldMkLst>
          <pc:docMk/>
          <pc:sldMk cId="4251997184" sldId="305"/>
        </pc:sldMkLst>
      </pc:sldChg>
      <pc:sldChg chg="modSp add mod">
        <pc:chgData name="Michał Pyclik" userId="6d1d9512d460d1ef" providerId="LiveId" clId="{770F3274-B124-4594-884C-03E90879A41C}" dt="2021-02-23T16:04:04.564" v="1114" actId="20577"/>
        <pc:sldMkLst>
          <pc:docMk/>
          <pc:sldMk cId="156028229" sldId="306"/>
        </pc:sldMkLst>
        <pc:spChg chg="mod">
          <ac:chgData name="Michał Pyclik" userId="6d1d9512d460d1ef" providerId="LiveId" clId="{770F3274-B124-4594-884C-03E90879A41C}" dt="2021-02-23T16:04:04.564" v="1114" actId="20577"/>
          <ac:spMkLst>
            <pc:docMk/>
            <pc:sldMk cId="156028229" sldId="306"/>
            <ac:spMk id="3" creationId="{DB63770A-FD3D-4F81-816A-2DEB60991919}"/>
          </ac:spMkLst>
        </pc:spChg>
      </pc:sldChg>
      <pc:sldChg chg="modSp add">
        <pc:chgData name="Michał Pyclik" userId="6d1d9512d460d1ef" providerId="LiveId" clId="{770F3274-B124-4594-884C-03E90879A41C}" dt="2021-02-23T16:10:49.475" v="1649" actId="20577"/>
        <pc:sldMkLst>
          <pc:docMk/>
          <pc:sldMk cId="1588675959" sldId="307"/>
        </pc:sldMkLst>
        <pc:graphicFrameChg chg="mod">
          <ac:chgData name="Michał Pyclik" userId="6d1d9512d460d1ef" providerId="LiveId" clId="{770F3274-B124-4594-884C-03E90879A41C}" dt="2021-02-23T16:10:49.475" v="1649" actId="20577"/>
          <ac:graphicFrameMkLst>
            <pc:docMk/>
            <pc:sldMk cId="1588675959" sldId="307"/>
            <ac:graphicFrameMk id="6" creationId="{F09277A2-25A7-43A4-80C6-D79664AEEEE5}"/>
          </ac:graphicFrameMkLst>
        </pc:graphicFrameChg>
      </pc:sldChg>
      <pc:sldChg chg="modSp add mod">
        <pc:chgData name="Michał Pyclik" userId="6d1d9512d460d1ef" providerId="LiveId" clId="{770F3274-B124-4594-884C-03E90879A41C}" dt="2021-02-23T16:11:32.248" v="1664" actId="14100"/>
        <pc:sldMkLst>
          <pc:docMk/>
          <pc:sldMk cId="4161338197" sldId="308"/>
        </pc:sldMkLst>
        <pc:graphicFrameChg chg="mod modGraphic">
          <ac:chgData name="Michał Pyclik" userId="6d1d9512d460d1ef" providerId="LiveId" clId="{770F3274-B124-4594-884C-03E90879A41C}" dt="2021-02-23T16:11:32.248" v="1664" actId="14100"/>
          <ac:graphicFrameMkLst>
            <pc:docMk/>
            <pc:sldMk cId="4161338197" sldId="308"/>
            <ac:graphicFrameMk id="6" creationId="{F09277A2-25A7-43A4-80C6-D79664AEEEE5}"/>
          </ac:graphicFrameMkLst>
        </pc:graphicFrameChg>
      </pc:sldChg>
      <pc:sldChg chg="addSp delSp modSp add mod">
        <pc:chgData name="Michał Pyclik" userId="6d1d9512d460d1ef" providerId="LiveId" clId="{770F3274-B124-4594-884C-03E90879A41C}" dt="2021-02-23T16:14:27.672" v="1691" actId="1076"/>
        <pc:sldMkLst>
          <pc:docMk/>
          <pc:sldMk cId="2922113532" sldId="309"/>
        </pc:sldMkLst>
        <pc:spChg chg="mod">
          <ac:chgData name="Michał Pyclik" userId="6d1d9512d460d1ef" providerId="LiveId" clId="{770F3274-B124-4594-884C-03E90879A41C}" dt="2021-02-23T16:14:27.672" v="1691" actId="1076"/>
          <ac:spMkLst>
            <pc:docMk/>
            <pc:sldMk cId="2922113532" sldId="309"/>
            <ac:spMk id="2" creationId="{CAF01737-518B-4FF8-9E90-5C43C3F3688A}"/>
          </ac:spMkLst>
        </pc:spChg>
        <pc:graphicFrameChg chg="del">
          <ac:chgData name="Michał Pyclik" userId="6d1d9512d460d1ef" providerId="LiveId" clId="{770F3274-B124-4594-884C-03E90879A41C}" dt="2021-02-23T16:13:46.249" v="1683" actId="478"/>
          <ac:graphicFrameMkLst>
            <pc:docMk/>
            <pc:sldMk cId="2922113532" sldId="309"/>
            <ac:graphicFrameMk id="5" creationId="{8A6F1CB6-2FB1-4CBA-B352-B14F3061A2C1}"/>
          </ac:graphicFrameMkLst>
        </pc:graphicFrameChg>
        <pc:graphicFrameChg chg="add mod">
          <ac:chgData name="Michał Pyclik" userId="6d1d9512d460d1ef" providerId="LiveId" clId="{770F3274-B124-4594-884C-03E90879A41C}" dt="2021-02-23T16:14:19.948" v="1689" actId="1076"/>
          <ac:graphicFrameMkLst>
            <pc:docMk/>
            <pc:sldMk cId="2922113532" sldId="309"/>
            <ac:graphicFrameMk id="7" creationId="{A32D8DB9-F2D7-47BA-9B1F-7ADD5A4343E4}"/>
          </ac:graphicFrameMkLst>
        </pc:graphicFrameChg>
      </pc:sldChg>
      <pc:sldChg chg="addSp delSp modSp add mod">
        <pc:chgData name="Michał Pyclik" userId="6d1d9512d460d1ef" providerId="LiveId" clId="{770F3274-B124-4594-884C-03E90879A41C}" dt="2021-02-23T16:19:33.305" v="1780" actId="27636"/>
        <pc:sldMkLst>
          <pc:docMk/>
          <pc:sldMk cId="4188092166" sldId="310"/>
        </pc:sldMkLst>
        <pc:spChg chg="del">
          <ac:chgData name="Michał Pyclik" userId="6d1d9512d460d1ef" providerId="LiveId" clId="{770F3274-B124-4594-884C-03E90879A41C}" dt="2021-02-23T16:17:00.275" v="1742" actId="478"/>
          <ac:spMkLst>
            <pc:docMk/>
            <pc:sldMk cId="4188092166" sldId="310"/>
            <ac:spMk id="2" creationId="{CAF01737-518B-4FF8-9E90-5C43C3F3688A}"/>
          </ac:spMkLst>
        </pc:spChg>
        <pc:spChg chg="mod">
          <ac:chgData name="Michał Pyclik" userId="6d1d9512d460d1ef" providerId="LiveId" clId="{770F3274-B124-4594-884C-03E90879A41C}" dt="2021-02-23T16:19:33.305" v="1780" actId="27636"/>
          <ac:spMkLst>
            <pc:docMk/>
            <pc:sldMk cId="4188092166" sldId="310"/>
            <ac:spMk id="3" creationId="{1436EBC3-D4D5-4A89-9B48-F7A4500A65B7}"/>
          </ac:spMkLst>
        </pc:spChg>
        <pc:spChg chg="add del mod">
          <ac:chgData name="Michał Pyclik" userId="6d1d9512d460d1ef" providerId="LiveId" clId="{770F3274-B124-4594-884C-03E90879A41C}" dt="2021-02-23T16:17:03.335" v="1743" actId="478"/>
          <ac:spMkLst>
            <pc:docMk/>
            <pc:sldMk cId="4188092166" sldId="310"/>
            <ac:spMk id="6" creationId="{A880454B-BEB8-4D36-8694-09C19C542C89}"/>
          </ac:spMkLst>
        </pc:spChg>
      </pc:sldChg>
      <pc:sldChg chg="modSp add mod">
        <pc:chgData name="Michał Pyclik" userId="6d1d9512d460d1ef" providerId="LiveId" clId="{770F3274-B124-4594-884C-03E90879A41C}" dt="2021-02-23T16:19:08.995" v="1773" actId="108"/>
        <pc:sldMkLst>
          <pc:docMk/>
          <pc:sldMk cId="3897725664" sldId="311"/>
        </pc:sldMkLst>
        <pc:spChg chg="mod">
          <ac:chgData name="Michał Pyclik" userId="6d1d9512d460d1ef" providerId="LiveId" clId="{770F3274-B124-4594-884C-03E90879A41C}" dt="2021-02-23T16:19:08.995" v="1773" actId="108"/>
          <ac:spMkLst>
            <pc:docMk/>
            <pc:sldMk cId="3897725664" sldId="311"/>
            <ac:spMk id="3" creationId="{1436EBC3-D4D5-4A89-9B48-F7A4500A65B7}"/>
          </ac:spMkLst>
        </pc:spChg>
      </pc:sldChg>
    </pc:docChg>
  </pc:docChgLst>
</pc:chgInfo>
</file>

<file path=ppt/diagrams/_rels/data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4.png"/><Relationship Id="rId6" Type="http://schemas.openxmlformats.org/officeDocument/2006/relationships/image" Target="../media/image7.sv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50010E-0E61-4FD0-8F52-5E15081E9B87}" type="doc">
      <dgm:prSet loTypeId="urn:microsoft.com/office/officeart/2008/layout/LinedList" loCatId="list" qsTypeId="urn:microsoft.com/office/officeart/2005/8/quickstyle/simple1" qsCatId="simple" csTypeId="urn:microsoft.com/office/officeart/2005/8/colors/colorful1#1" csCatId="colorful" phldr="1"/>
      <dgm:spPr/>
      <dgm:t>
        <a:bodyPr/>
        <a:lstStyle/>
        <a:p>
          <a:endParaRPr lang="pl-PL"/>
        </a:p>
      </dgm:t>
    </dgm:pt>
    <dgm:pt modelId="{F50C33F2-E1F4-4F0A-AE17-06F704849578}">
      <dgm:prSet phldrT="[Tekst]"/>
      <dgm:spPr/>
      <dgm:t>
        <a:bodyPr/>
        <a:lstStyle/>
        <a:p>
          <a:r>
            <a:rPr lang="pl-PL"/>
            <a:t>Etap 1</a:t>
          </a:r>
          <a:endParaRPr lang="pl-PL" dirty="0"/>
        </a:p>
      </dgm:t>
    </dgm:pt>
    <dgm:pt modelId="{5A277ACE-B3C0-4B9D-86A0-BBE30FC444C9}" type="parTrans" cxnId="{F7B432E9-CED4-4F18-A0F1-CC0433B6DA0E}">
      <dgm:prSet/>
      <dgm:spPr/>
      <dgm:t>
        <a:bodyPr/>
        <a:lstStyle/>
        <a:p>
          <a:endParaRPr lang="pl-PL" sz="1600"/>
        </a:p>
      </dgm:t>
    </dgm:pt>
    <dgm:pt modelId="{8EB30DB8-3966-4553-B900-25457D61099C}" type="sibTrans" cxnId="{F7B432E9-CED4-4F18-A0F1-CC0433B6DA0E}">
      <dgm:prSet/>
      <dgm:spPr/>
      <dgm:t>
        <a:bodyPr/>
        <a:lstStyle/>
        <a:p>
          <a:endParaRPr lang="pl-PL"/>
        </a:p>
      </dgm:t>
    </dgm:pt>
    <dgm:pt modelId="{EB2FAE0B-C33C-4DBB-9595-711C36489362}">
      <dgm:prSet phldrT="[Tekst]"/>
      <dgm:spPr/>
      <dgm:t>
        <a:bodyPr/>
        <a:lstStyle/>
        <a:p>
          <a:r>
            <a:rPr lang="pl-PL" dirty="0"/>
            <a:t>W oparciu o prezentacje nauczyciela, zapoznanie klasy z tematyką </a:t>
          </a:r>
          <a:r>
            <a:rPr lang="pl-PL" dirty="0" smtClean="0"/>
            <a:t>dotyczącą postaci historycznej jaką jest Johannes Gutenberg</a:t>
          </a:r>
          <a:endParaRPr lang="pl-PL" dirty="0"/>
        </a:p>
      </dgm:t>
    </dgm:pt>
    <dgm:pt modelId="{21B9F6B2-1C5D-4921-9C6D-836C684086C8}" type="parTrans" cxnId="{3B4C82F1-CC67-41A9-9F64-CA681F4AADD9}">
      <dgm:prSet/>
      <dgm:spPr/>
      <dgm:t>
        <a:bodyPr/>
        <a:lstStyle/>
        <a:p>
          <a:endParaRPr lang="pl-PL"/>
        </a:p>
      </dgm:t>
    </dgm:pt>
    <dgm:pt modelId="{AF3B9E82-5B03-44C3-9D4A-4C78794AF75C}" type="sibTrans" cxnId="{3B4C82F1-CC67-41A9-9F64-CA681F4AADD9}">
      <dgm:prSet/>
      <dgm:spPr/>
      <dgm:t>
        <a:bodyPr/>
        <a:lstStyle/>
        <a:p>
          <a:endParaRPr lang="pl-PL"/>
        </a:p>
      </dgm:t>
    </dgm:pt>
    <dgm:pt modelId="{64E94B12-6ACA-46F2-8AEC-2A3A9F0F33AC}">
      <dgm:prSet phldrT="[Tekst]"/>
      <dgm:spPr/>
      <dgm:t>
        <a:bodyPr/>
        <a:lstStyle/>
        <a:p>
          <a:r>
            <a:rPr lang="pl-PL" dirty="0"/>
            <a:t>Jej celem jest też wskazania źródeł wiedzy. </a:t>
          </a:r>
        </a:p>
      </dgm:t>
    </dgm:pt>
    <dgm:pt modelId="{2C341D8E-D226-42C1-B421-FE0880E92484}" type="parTrans" cxnId="{E121CA38-8A0E-4C1F-849D-B9F069009385}">
      <dgm:prSet/>
      <dgm:spPr/>
      <dgm:t>
        <a:bodyPr/>
        <a:lstStyle/>
        <a:p>
          <a:endParaRPr lang="pl-PL"/>
        </a:p>
      </dgm:t>
    </dgm:pt>
    <dgm:pt modelId="{764EBE39-DD5C-4189-B4A9-82C00014B71B}" type="sibTrans" cxnId="{E121CA38-8A0E-4C1F-849D-B9F069009385}">
      <dgm:prSet/>
      <dgm:spPr/>
      <dgm:t>
        <a:bodyPr/>
        <a:lstStyle/>
        <a:p>
          <a:endParaRPr lang="pl-PL"/>
        </a:p>
      </dgm:t>
    </dgm:pt>
    <dgm:pt modelId="{B8EAE0C1-F869-4CE2-B865-28DD881C2C70}">
      <dgm:prSet phldrT="[Tekst]"/>
      <dgm:spPr/>
      <dgm:t>
        <a:bodyPr/>
        <a:lstStyle/>
        <a:p>
          <a:r>
            <a:rPr lang="pl-PL" dirty="0"/>
            <a:t>Etap 2</a:t>
          </a:r>
        </a:p>
      </dgm:t>
    </dgm:pt>
    <dgm:pt modelId="{8E641EE7-663B-4C8E-A461-20106238AD11}" type="parTrans" cxnId="{AF60ED82-E2E9-4CE2-A64E-B7997B032FA3}">
      <dgm:prSet/>
      <dgm:spPr/>
      <dgm:t>
        <a:bodyPr/>
        <a:lstStyle/>
        <a:p>
          <a:endParaRPr lang="pl-PL"/>
        </a:p>
      </dgm:t>
    </dgm:pt>
    <dgm:pt modelId="{A2C664AD-FBD1-478C-AC05-DAF71F64C40F}" type="sibTrans" cxnId="{AF60ED82-E2E9-4CE2-A64E-B7997B032FA3}">
      <dgm:prSet/>
      <dgm:spPr/>
      <dgm:t>
        <a:bodyPr/>
        <a:lstStyle/>
        <a:p>
          <a:endParaRPr lang="pl-PL"/>
        </a:p>
      </dgm:t>
    </dgm:pt>
    <dgm:pt modelId="{71B95AA0-C9A8-47F7-9210-C821A20B1225}">
      <dgm:prSet phldrT="[Tekst]"/>
      <dgm:spPr/>
      <dgm:t>
        <a:bodyPr/>
        <a:lstStyle/>
        <a:p>
          <a:r>
            <a:rPr lang="pl-PL" dirty="0"/>
            <a:t>Podzielenie klasy na </a:t>
          </a:r>
          <a:r>
            <a:rPr lang="pl-PL" dirty="0" smtClean="0"/>
            <a:t> </a:t>
          </a:r>
          <a:r>
            <a:rPr lang="pl-PL" dirty="0"/>
            <a:t>grupy. Każda z nich opracuje </a:t>
          </a:r>
          <a:r>
            <a:rPr lang="pl-PL" dirty="0" smtClean="0"/>
            <a:t>prezentację na temat Johanesa Gutenberga jako ojca poligrafii, wskazując na jego życiorys i dokonane odkrycia. </a:t>
          </a:r>
          <a:endParaRPr lang="pl-PL" dirty="0"/>
        </a:p>
      </dgm:t>
    </dgm:pt>
    <dgm:pt modelId="{C50B9853-45B1-4F48-A42F-579A7BA78614}" type="parTrans" cxnId="{56EF67D8-28F6-48BE-8631-CFCA5C16856E}">
      <dgm:prSet/>
      <dgm:spPr/>
      <dgm:t>
        <a:bodyPr/>
        <a:lstStyle/>
        <a:p>
          <a:endParaRPr lang="pl-PL"/>
        </a:p>
      </dgm:t>
    </dgm:pt>
    <dgm:pt modelId="{0AEB561E-74DC-4A78-A9BC-D418A00B2AE7}" type="sibTrans" cxnId="{56EF67D8-28F6-48BE-8631-CFCA5C16856E}">
      <dgm:prSet/>
      <dgm:spPr/>
      <dgm:t>
        <a:bodyPr/>
        <a:lstStyle/>
        <a:p>
          <a:endParaRPr lang="pl-PL"/>
        </a:p>
      </dgm:t>
    </dgm:pt>
    <dgm:pt modelId="{44585B5D-B93F-4300-B7BA-72B02E063A16}">
      <dgm:prSet phldrT="[Tekst]"/>
      <dgm:spPr/>
      <dgm:t>
        <a:bodyPr/>
        <a:lstStyle/>
        <a:p>
          <a:r>
            <a:rPr lang="pl-PL" dirty="0"/>
            <a:t>Omówienie z grupami przydzielonego im tematu. Pomoc w zaplanowaniu  pracy. </a:t>
          </a:r>
        </a:p>
      </dgm:t>
    </dgm:pt>
    <dgm:pt modelId="{0ED49EA9-CF66-4302-AAE3-DD505CCF319B}" type="parTrans" cxnId="{7986CC73-5AAA-4042-8F87-A6D0F5772C68}">
      <dgm:prSet/>
      <dgm:spPr/>
      <dgm:t>
        <a:bodyPr/>
        <a:lstStyle/>
        <a:p>
          <a:endParaRPr lang="pl-PL"/>
        </a:p>
      </dgm:t>
    </dgm:pt>
    <dgm:pt modelId="{5F9B0743-76DC-4371-B88F-FFF4A015975B}" type="sibTrans" cxnId="{7986CC73-5AAA-4042-8F87-A6D0F5772C68}">
      <dgm:prSet/>
      <dgm:spPr/>
      <dgm:t>
        <a:bodyPr/>
        <a:lstStyle/>
        <a:p>
          <a:endParaRPr lang="pl-PL"/>
        </a:p>
      </dgm:t>
    </dgm:pt>
    <dgm:pt modelId="{6F1EAF7C-98AE-465C-98FC-A32952CD89BC}">
      <dgm:prSet phldrT="[Tekst]"/>
      <dgm:spPr/>
      <dgm:t>
        <a:bodyPr/>
        <a:lstStyle/>
        <a:p>
          <a:r>
            <a:rPr lang="pl-PL" dirty="0"/>
            <a:t>Prezentacja nauczyciela ma naprowadzić uczniów na poprawne tezy, jakie powinni zawrzeć w swojej pracy.</a:t>
          </a:r>
        </a:p>
      </dgm:t>
    </dgm:pt>
    <dgm:pt modelId="{0BCB80AE-7728-4783-B980-4ED33DD72555}" type="parTrans" cxnId="{CD2E39A7-2545-4CDA-B255-D1718938EED7}">
      <dgm:prSet/>
      <dgm:spPr/>
      <dgm:t>
        <a:bodyPr/>
        <a:lstStyle/>
        <a:p>
          <a:endParaRPr lang="pl-PL"/>
        </a:p>
      </dgm:t>
    </dgm:pt>
    <dgm:pt modelId="{3BB0021A-C9AE-48BB-BC3C-3B4102AB0A71}" type="sibTrans" cxnId="{CD2E39A7-2545-4CDA-B255-D1718938EED7}">
      <dgm:prSet/>
      <dgm:spPr/>
      <dgm:t>
        <a:bodyPr/>
        <a:lstStyle/>
        <a:p>
          <a:endParaRPr lang="pl-PL"/>
        </a:p>
      </dgm:t>
    </dgm:pt>
    <dgm:pt modelId="{534139B3-0104-4042-B92B-973A33C11501}">
      <dgm:prSet phldrT="[Tekst]"/>
      <dgm:spPr/>
      <dgm:t>
        <a:bodyPr/>
        <a:lstStyle/>
        <a:p>
          <a:r>
            <a:rPr lang="pl-PL" dirty="0"/>
            <a:t>Omówienie oczekiwanej zawartości prezentacji w kontekście </a:t>
          </a:r>
          <a:r>
            <a:rPr lang="pl-PL" dirty="0" smtClean="0"/>
            <a:t>życiorysu Gutenberga.</a:t>
          </a:r>
          <a:endParaRPr lang="pl-PL" dirty="0"/>
        </a:p>
      </dgm:t>
    </dgm:pt>
    <dgm:pt modelId="{07F7F481-D615-4963-9910-591046823C93}" type="parTrans" cxnId="{53DA5613-8F84-4431-BC88-C0D6933772CC}">
      <dgm:prSet/>
      <dgm:spPr/>
      <dgm:t>
        <a:bodyPr/>
        <a:lstStyle/>
        <a:p>
          <a:endParaRPr lang="pl-PL"/>
        </a:p>
      </dgm:t>
    </dgm:pt>
    <dgm:pt modelId="{B1B7293F-DDFE-4CDB-87C8-CF0002605E08}" type="sibTrans" cxnId="{53DA5613-8F84-4431-BC88-C0D6933772CC}">
      <dgm:prSet/>
      <dgm:spPr/>
      <dgm:t>
        <a:bodyPr/>
        <a:lstStyle/>
        <a:p>
          <a:endParaRPr lang="pl-PL"/>
        </a:p>
      </dgm:t>
    </dgm:pt>
    <dgm:pt modelId="{5C9B7420-5441-4C79-BE06-575412E9EFCB}">
      <dgm:prSet phldrT="[Tekst]"/>
      <dgm:spPr/>
      <dgm:t>
        <a:bodyPr/>
        <a:lstStyle/>
        <a:p>
          <a:r>
            <a:rPr lang="pl-PL"/>
            <a:t>Prezentacje zostaną zaprezentowane na forum klasy i będą punktem wyjścia do późniejszej dyskusji. </a:t>
          </a:r>
          <a:endParaRPr lang="pl-PL" dirty="0"/>
        </a:p>
      </dgm:t>
    </dgm:pt>
    <dgm:pt modelId="{B87E68D2-30BA-4DC8-8D38-8E9183B68B0B}" type="parTrans" cxnId="{221AB3D2-0569-48D6-9105-827194675955}">
      <dgm:prSet/>
      <dgm:spPr/>
      <dgm:t>
        <a:bodyPr/>
        <a:lstStyle/>
        <a:p>
          <a:endParaRPr lang="pl-PL"/>
        </a:p>
      </dgm:t>
    </dgm:pt>
    <dgm:pt modelId="{769C7394-259B-40F9-AD90-ACED733D429B}" type="sibTrans" cxnId="{221AB3D2-0569-48D6-9105-827194675955}">
      <dgm:prSet/>
      <dgm:spPr/>
      <dgm:t>
        <a:bodyPr/>
        <a:lstStyle/>
        <a:p>
          <a:endParaRPr lang="pl-PL"/>
        </a:p>
      </dgm:t>
    </dgm:pt>
    <dgm:pt modelId="{AFD94F06-FAF5-4467-BC83-712945F6D132}" type="pres">
      <dgm:prSet presAssocID="{3A50010E-0E61-4FD0-8F52-5E15081E9B87}" presName="vert0" presStyleCnt="0">
        <dgm:presLayoutVars>
          <dgm:dir/>
          <dgm:animOne val="branch"/>
          <dgm:animLvl val="lvl"/>
        </dgm:presLayoutVars>
      </dgm:prSet>
      <dgm:spPr/>
      <dgm:t>
        <a:bodyPr/>
        <a:lstStyle/>
        <a:p>
          <a:endParaRPr lang="pl-PL"/>
        </a:p>
      </dgm:t>
    </dgm:pt>
    <dgm:pt modelId="{575391F0-93A9-4425-AE3B-4BEA3669C710}" type="pres">
      <dgm:prSet presAssocID="{F50C33F2-E1F4-4F0A-AE17-06F704849578}" presName="thickLine" presStyleLbl="alignNode1" presStyleIdx="0" presStyleCnt="2"/>
      <dgm:spPr/>
    </dgm:pt>
    <dgm:pt modelId="{5EC8A3CC-731A-4AA2-9B18-6AC6950FFF25}" type="pres">
      <dgm:prSet presAssocID="{F50C33F2-E1F4-4F0A-AE17-06F704849578}" presName="horz1" presStyleCnt="0"/>
      <dgm:spPr/>
    </dgm:pt>
    <dgm:pt modelId="{BE69937E-4D4B-4654-ADE7-2911A4BBC699}" type="pres">
      <dgm:prSet presAssocID="{F50C33F2-E1F4-4F0A-AE17-06F704849578}" presName="tx1" presStyleLbl="revTx" presStyleIdx="0" presStyleCnt="9"/>
      <dgm:spPr/>
      <dgm:t>
        <a:bodyPr/>
        <a:lstStyle/>
        <a:p>
          <a:endParaRPr lang="pl-PL"/>
        </a:p>
      </dgm:t>
    </dgm:pt>
    <dgm:pt modelId="{29D5C017-E8F7-4212-9145-8014706B0AD0}" type="pres">
      <dgm:prSet presAssocID="{F50C33F2-E1F4-4F0A-AE17-06F704849578}" presName="vert1" presStyleCnt="0"/>
      <dgm:spPr/>
    </dgm:pt>
    <dgm:pt modelId="{1418A11A-C710-4090-8CB3-31FA7F63AF87}" type="pres">
      <dgm:prSet presAssocID="{EB2FAE0B-C33C-4DBB-9595-711C36489362}" presName="vertSpace2a" presStyleCnt="0"/>
      <dgm:spPr/>
    </dgm:pt>
    <dgm:pt modelId="{96F47A11-1715-41AA-AD80-92356F57D537}" type="pres">
      <dgm:prSet presAssocID="{EB2FAE0B-C33C-4DBB-9595-711C36489362}" presName="horz2" presStyleCnt="0"/>
      <dgm:spPr/>
    </dgm:pt>
    <dgm:pt modelId="{538FC5B5-73F0-4B21-A80E-C522227751F9}" type="pres">
      <dgm:prSet presAssocID="{EB2FAE0B-C33C-4DBB-9595-711C36489362}" presName="horzSpace2" presStyleCnt="0"/>
      <dgm:spPr/>
    </dgm:pt>
    <dgm:pt modelId="{A7E94BA6-59A1-4411-80E3-6F83E0AB3E76}" type="pres">
      <dgm:prSet presAssocID="{EB2FAE0B-C33C-4DBB-9595-711C36489362}" presName="tx2" presStyleLbl="revTx" presStyleIdx="1" presStyleCnt="9"/>
      <dgm:spPr/>
      <dgm:t>
        <a:bodyPr/>
        <a:lstStyle/>
        <a:p>
          <a:endParaRPr lang="pl-PL"/>
        </a:p>
      </dgm:t>
    </dgm:pt>
    <dgm:pt modelId="{325A29EA-E3F0-4C38-966A-A8562749EDCE}" type="pres">
      <dgm:prSet presAssocID="{EB2FAE0B-C33C-4DBB-9595-711C36489362}" presName="vert2" presStyleCnt="0"/>
      <dgm:spPr/>
    </dgm:pt>
    <dgm:pt modelId="{44FE26E9-C4A8-4AC3-986F-E0E275B2E387}" type="pres">
      <dgm:prSet presAssocID="{EB2FAE0B-C33C-4DBB-9595-711C36489362}" presName="thinLine2b" presStyleLbl="callout" presStyleIdx="0" presStyleCnt="7"/>
      <dgm:spPr/>
    </dgm:pt>
    <dgm:pt modelId="{39B8B538-670D-4552-AD44-973413E52536}" type="pres">
      <dgm:prSet presAssocID="{EB2FAE0B-C33C-4DBB-9595-711C36489362}" presName="vertSpace2b" presStyleCnt="0"/>
      <dgm:spPr/>
    </dgm:pt>
    <dgm:pt modelId="{7D3C3B2E-8E49-4B65-86B9-C6F974D0A406}" type="pres">
      <dgm:prSet presAssocID="{6F1EAF7C-98AE-465C-98FC-A32952CD89BC}" presName="horz2" presStyleCnt="0"/>
      <dgm:spPr/>
    </dgm:pt>
    <dgm:pt modelId="{496E0915-83FB-4FF2-B985-799AB3EFBDC4}" type="pres">
      <dgm:prSet presAssocID="{6F1EAF7C-98AE-465C-98FC-A32952CD89BC}" presName="horzSpace2" presStyleCnt="0"/>
      <dgm:spPr/>
    </dgm:pt>
    <dgm:pt modelId="{27E35473-CD56-48E4-9FF6-E849CFBD1603}" type="pres">
      <dgm:prSet presAssocID="{6F1EAF7C-98AE-465C-98FC-A32952CD89BC}" presName="tx2" presStyleLbl="revTx" presStyleIdx="2" presStyleCnt="9"/>
      <dgm:spPr/>
      <dgm:t>
        <a:bodyPr/>
        <a:lstStyle/>
        <a:p>
          <a:endParaRPr lang="pl-PL"/>
        </a:p>
      </dgm:t>
    </dgm:pt>
    <dgm:pt modelId="{6495A211-E706-4F2F-AAF9-1AB2565EE606}" type="pres">
      <dgm:prSet presAssocID="{6F1EAF7C-98AE-465C-98FC-A32952CD89BC}" presName="vert2" presStyleCnt="0"/>
      <dgm:spPr/>
    </dgm:pt>
    <dgm:pt modelId="{12C32801-722A-486C-A707-3F6F71D5BB93}" type="pres">
      <dgm:prSet presAssocID="{6F1EAF7C-98AE-465C-98FC-A32952CD89BC}" presName="thinLine2b" presStyleLbl="callout" presStyleIdx="1" presStyleCnt="7"/>
      <dgm:spPr/>
    </dgm:pt>
    <dgm:pt modelId="{30BBD38D-811B-4DF2-BE61-CA3724F8A91E}" type="pres">
      <dgm:prSet presAssocID="{6F1EAF7C-98AE-465C-98FC-A32952CD89BC}" presName="vertSpace2b" presStyleCnt="0"/>
      <dgm:spPr/>
    </dgm:pt>
    <dgm:pt modelId="{184F5E48-6964-40FF-A090-092CDE28BFC1}" type="pres">
      <dgm:prSet presAssocID="{64E94B12-6ACA-46F2-8AEC-2A3A9F0F33AC}" presName="horz2" presStyleCnt="0"/>
      <dgm:spPr/>
    </dgm:pt>
    <dgm:pt modelId="{5A65EA3F-04EC-4F17-92FD-06D861BE68C1}" type="pres">
      <dgm:prSet presAssocID="{64E94B12-6ACA-46F2-8AEC-2A3A9F0F33AC}" presName="horzSpace2" presStyleCnt="0"/>
      <dgm:spPr/>
    </dgm:pt>
    <dgm:pt modelId="{90E1C5AD-FD6A-4FD6-9B2F-D14C1B079868}" type="pres">
      <dgm:prSet presAssocID="{64E94B12-6ACA-46F2-8AEC-2A3A9F0F33AC}" presName="tx2" presStyleLbl="revTx" presStyleIdx="3" presStyleCnt="9"/>
      <dgm:spPr/>
      <dgm:t>
        <a:bodyPr/>
        <a:lstStyle/>
        <a:p>
          <a:endParaRPr lang="pl-PL"/>
        </a:p>
      </dgm:t>
    </dgm:pt>
    <dgm:pt modelId="{DD77F164-F07D-4029-A390-5E9892EE098D}" type="pres">
      <dgm:prSet presAssocID="{64E94B12-6ACA-46F2-8AEC-2A3A9F0F33AC}" presName="vert2" presStyleCnt="0"/>
      <dgm:spPr/>
    </dgm:pt>
    <dgm:pt modelId="{F5120DB5-94F2-423C-8632-170AB30A1A71}" type="pres">
      <dgm:prSet presAssocID="{64E94B12-6ACA-46F2-8AEC-2A3A9F0F33AC}" presName="thinLine2b" presStyleLbl="callout" presStyleIdx="2" presStyleCnt="7"/>
      <dgm:spPr/>
    </dgm:pt>
    <dgm:pt modelId="{86E66643-2B82-4C49-898C-FE39F9BFFA91}" type="pres">
      <dgm:prSet presAssocID="{64E94B12-6ACA-46F2-8AEC-2A3A9F0F33AC}" presName="vertSpace2b" presStyleCnt="0"/>
      <dgm:spPr/>
    </dgm:pt>
    <dgm:pt modelId="{3D8530F6-88AF-421A-81C7-A9A390D2AA80}" type="pres">
      <dgm:prSet presAssocID="{B8EAE0C1-F869-4CE2-B865-28DD881C2C70}" presName="thickLine" presStyleLbl="alignNode1" presStyleIdx="1" presStyleCnt="2"/>
      <dgm:spPr/>
    </dgm:pt>
    <dgm:pt modelId="{5B310846-AAD8-48C3-8B29-4C01044335F4}" type="pres">
      <dgm:prSet presAssocID="{B8EAE0C1-F869-4CE2-B865-28DD881C2C70}" presName="horz1" presStyleCnt="0"/>
      <dgm:spPr/>
    </dgm:pt>
    <dgm:pt modelId="{027FCF68-2617-40E7-98E7-729249842E1C}" type="pres">
      <dgm:prSet presAssocID="{B8EAE0C1-F869-4CE2-B865-28DD881C2C70}" presName="tx1" presStyleLbl="revTx" presStyleIdx="4" presStyleCnt="9"/>
      <dgm:spPr/>
      <dgm:t>
        <a:bodyPr/>
        <a:lstStyle/>
        <a:p>
          <a:endParaRPr lang="pl-PL"/>
        </a:p>
      </dgm:t>
    </dgm:pt>
    <dgm:pt modelId="{D93530EC-DCA6-460A-8F9B-614D3C570CA1}" type="pres">
      <dgm:prSet presAssocID="{B8EAE0C1-F869-4CE2-B865-28DD881C2C70}" presName="vert1" presStyleCnt="0"/>
      <dgm:spPr/>
    </dgm:pt>
    <dgm:pt modelId="{20E8DA93-9C0E-4BB7-9610-DFE5D5C18DB5}" type="pres">
      <dgm:prSet presAssocID="{71B95AA0-C9A8-47F7-9210-C821A20B1225}" presName="vertSpace2a" presStyleCnt="0"/>
      <dgm:spPr/>
    </dgm:pt>
    <dgm:pt modelId="{B2F99C44-0ACD-4B49-A1C2-25859431AB9A}" type="pres">
      <dgm:prSet presAssocID="{71B95AA0-C9A8-47F7-9210-C821A20B1225}" presName="horz2" presStyleCnt="0"/>
      <dgm:spPr/>
    </dgm:pt>
    <dgm:pt modelId="{717F378A-653D-4FBD-B7AD-90BB2282B4DE}" type="pres">
      <dgm:prSet presAssocID="{71B95AA0-C9A8-47F7-9210-C821A20B1225}" presName="horzSpace2" presStyleCnt="0"/>
      <dgm:spPr/>
    </dgm:pt>
    <dgm:pt modelId="{D7404B64-E308-4479-895A-4FC88690A4E6}" type="pres">
      <dgm:prSet presAssocID="{71B95AA0-C9A8-47F7-9210-C821A20B1225}" presName="tx2" presStyleLbl="revTx" presStyleIdx="5" presStyleCnt="9"/>
      <dgm:spPr/>
      <dgm:t>
        <a:bodyPr/>
        <a:lstStyle/>
        <a:p>
          <a:endParaRPr lang="pl-PL"/>
        </a:p>
      </dgm:t>
    </dgm:pt>
    <dgm:pt modelId="{E94B70C8-4482-4198-8831-12B208A3A961}" type="pres">
      <dgm:prSet presAssocID="{71B95AA0-C9A8-47F7-9210-C821A20B1225}" presName="vert2" presStyleCnt="0"/>
      <dgm:spPr/>
    </dgm:pt>
    <dgm:pt modelId="{D5E9CD91-AC2C-4DAA-AD0B-94E8AD2FEBF2}" type="pres">
      <dgm:prSet presAssocID="{71B95AA0-C9A8-47F7-9210-C821A20B1225}" presName="thinLine2b" presStyleLbl="callout" presStyleIdx="3" presStyleCnt="7"/>
      <dgm:spPr/>
    </dgm:pt>
    <dgm:pt modelId="{8BFFF61C-4B2D-41F2-978A-31F203983392}" type="pres">
      <dgm:prSet presAssocID="{71B95AA0-C9A8-47F7-9210-C821A20B1225}" presName="vertSpace2b" presStyleCnt="0"/>
      <dgm:spPr/>
    </dgm:pt>
    <dgm:pt modelId="{58AB1683-0458-4160-B954-67250416C581}" type="pres">
      <dgm:prSet presAssocID="{44585B5D-B93F-4300-B7BA-72B02E063A16}" presName="horz2" presStyleCnt="0"/>
      <dgm:spPr/>
    </dgm:pt>
    <dgm:pt modelId="{719A25A6-19B9-4AD0-B9DC-0EFBE9B45807}" type="pres">
      <dgm:prSet presAssocID="{44585B5D-B93F-4300-B7BA-72B02E063A16}" presName="horzSpace2" presStyleCnt="0"/>
      <dgm:spPr/>
    </dgm:pt>
    <dgm:pt modelId="{0408DA96-BC31-4EC1-B8CA-AB766C48FE0F}" type="pres">
      <dgm:prSet presAssocID="{44585B5D-B93F-4300-B7BA-72B02E063A16}" presName="tx2" presStyleLbl="revTx" presStyleIdx="6" presStyleCnt="9"/>
      <dgm:spPr/>
      <dgm:t>
        <a:bodyPr/>
        <a:lstStyle/>
        <a:p>
          <a:endParaRPr lang="pl-PL"/>
        </a:p>
      </dgm:t>
    </dgm:pt>
    <dgm:pt modelId="{7C79553C-F740-442D-A465-4907CDFF8563}" type="pres">
      <dgm:prSet presAssocID="{44585B5D-B93F-4300-B7BA-72B02E063A16}" presName="vert2" presStyleCnt="0"/>
      <dgm:spPr/>
    </dgm:pt>
    <dgm:pt modelId="{1B92D34E-B96B-4B49-8E4B-6944728FBF3B}" type="pres">
      <dgm:prSet presAssocID="{44585B5D-B93F-4300-B7BA-72B02E063A16}" presName="thinLine2b" presStyleLbl="callout" presStyleIdx="4" presStyleCnt="7"/>
      <dgm:spPr/>
    </dgm:pt>
    <dgm:pt modelId="{6DFB1161-41D2-45C6-9576-87E0110B58D6}" type="pres">
      <dgm:prSet presAssocID="{44585B5D-B93F-4300-B7BA-72B02E063A16}" presName="vertSpace2b" presStyleCnt="0"/>
      <dgm:spPr/>
    </dgm:pt>
    <dgm:pt modelId="{02D61AE0-9CB7-4EF7-B818-9FBABB99E689}" type="pres">
      <dgm:prSet presAssocID="{534139B3-0104-4042-B92B-973A33C11501}" presName="horz2" presStyleCnt="0"/>
      <dgm:spPr/>
    </dgm:pt>
    <dgm:pt modelId="{65C98C61-FCA2-4705-9B25-B14A738AA569}" type="pres">
      <dgm:prSet presAssocID="{534139B3-0104-4042-B92B-973A33C11501}" presName="horzSpace2" presStyleCnt="0"/>
      <dgm:spPr/>
    </dgm:pt>
    <dgm:pt modelId="{2CF03B6F-5D5B-4937-8917-8C3F3F0C48EA}" type="pres">
      <dgm:prSet presAssocID="{534139B3-0104-4042-B92B-973A33C11501}" presName="tx2" presStyleLbl="revTx" presStyleIdx="7" presStyleCnt="9"/>
      <dgm:spPr/>
      <dgm:t>
        <a:bodyPr/>
        <a:lstStyle/>
        <a:p>
          <a:endParaRPr lang="pl-PL"/>
        </a:p>
      </dgm:t>
    </dgm:pt>
    <dgm:pt modelId="{115CB255-A137-444C-8A80-B01518AE88E2}" type="pres">
      <dgm:prSet presAssocID="{534139B3-0104-4042-B92B-973A33C11501}" presName="vert2" presStyleCnt="0"/>
      <dgm:spPr/>
    </dgm:pt>
    <dgm:pt modelId="{F5EB0503-2AAC-4680-B380-BCAE1A6C7B7C}" type="pres">
      <dgm:prSet presAssocID="{534139B3-0104-4042-B92B-973A33C11501}" presName="thinLine2b" presStyleLbl="callout" presStyleIdx="5" presStyleCnt="7"/>
      <dgm:spPr/>
    </dgm:pt>
    <dgm:pt modelId="{B2FFB1C9-C114-4E91-A29D-50F00BEEBDF0}" type="pres">
      <dgm:prSet presAssocID="{534139B3-0104-4042-B92B-973A33C11501}" presName="vertSpace2b" presStyleCnt="0"/>
      <dgm:spPr/>
    </dgm:pt>
    <dgm:pt modelId="{66E32884-8F9B-4AC9-AA6A-84A8EAD4373F}" type="pres">
      <dgm:prSet presAssocID="{5C9B7420-5441-4C79-BE06-575412E9EFCB}" presName="horz2" presStyleCnt="0"/>
      <dgm:spPr/>
    </dgm:pt>
    <dgm:pt modelId="{B3F36F5E-1C0C-4DFD-81A5-A26A3EF88E81}" type="pres">
      <dgm:prSet presAssocID="{5C9B7420-5441-4C79-BE06-575412E9EFCB}" presName="horzSpace2" presStyleCnt="0"/>
      <dgm:spPr/>
    </dgm:pt>
    <dgm:pt modelId="{BD96413E-9B96-42C5-9690-919B031C4A02}" type="pres">
      <dgm:prSet presAssocID="{5C9B7420-5441-4C79-BE06-575412E9EFCB}" presName="tx2" presStyleLbl="revTx" presStyleIdx="8" presStyleCnt="9"/>
      <dgm:spPr/>
      <dgm:t>
        <a:bodyPr/>
        <a:lstStyle/>
        <a:p>
          <a:endParaRPr lang="pl-PL"/>
        </a:p>
      </dgm:t>
    </dgm:pt>
    <dgm:pt modelId="{31C4918B-F89F-40C9-B277-6253D96B5F47}" type="pres">
      <dgm:prSet presAssocID="{5C9B7420-5441-4C79-BE06-575412E9EFCB}" presName="vert2" presStyleCnt="0"/>
      <dgm:spPr/>
    </dgm:pt>
    <dgm:pt modelId="{34A9D567-FDD6-45A4-912A-C222351718BB}" type="pres">
      <dgm:prSet presAssocID="{5C9B7420-5441-4C79-BE06-575412E9EFCB}" presName="thinLine2b" presStyleLbl="callout" presStyleIdx="6" presStyleCnt="7"/>
      <dgm:spPr/>
    </dgm:pt>
    <dgm:pt modelId="{358DEAEF-E3FD-4538-946D-24198B926DFE}" type="pres">
      <dgm:prSet presAssocID="{5C9B7420-5441-4C79-BE06-575412E9EFCB}" presName="vertSpace2b" presStyleCnt="0"/>
      <dgm:spPr/>
    </dgm:pt>
  </dgm:ptLst>
  <dgm:cxnLst>
    <dgm:cxn modelId="{4394AB7A-8804-479E-B138-7AF78E7F65DD}" type="presOf" srcId="{EB2FAE0B-C33C-4DBB-9595-711C36489362}" destId="{A7E94BA6-59A1-4411-80E3-6F83E0AB3E76}" srcOrd="0" destOrd="0" presId="urn:microsoft.com/office/officeart/2008/layout/LinedList"/>
    <dgm:cxn modelId="{374C5735-ACB1-4EFD-80EE-E3B42350C862}" type="presOf" srcId="{6F1EAF7C-98AE-465C-98FC-A32952CD89BC}" destId="{27E35473-CD56-48E4-9FF6-E849CFBD1603}" srcOrd="0" destOrd="0" presId="urn:microsoft.com/office/officeart/2008/layout/LinedList"/>
    <dgm:cxn modelId="{3B4C82F1-CC67-41A9-9F64-CA681F4AADD9}" srcId="{F50C33F2-E1F4-4F0A-AE17-06F704849578}" destId="{EB2FAE0B-C33C-4DBB-9595-711C36489362}" srcOrd="0" destOrd="0" parTransId="{21B9F6B2-1C5D-4921-9C6D-836C684086C8}" sibTransId="{AF3B9E82-5B03-44C3-9D4A-4C78794AF75C}"/>
    <dgm:cxn modelId="{3E0FB5A4-D8CC-4717-845F-2E30CA5CA206}" type="presOf" srcId="{3A50010E-0E61-4FD0-8F52-5E15081E9B87}" destId="{AFD94F06-FAF5-4467-BC83-712945F6D132}" srcOrd="0" destOrd="0" presId="urn:microsoft.com/office/officeart/2008/layout/LinedList"/>
    <dgm:cxn modelId="{675ED2BB-26C9-4B7B-A4B6-62531E7B2F60}" type="presOf" srcId="{F50C33F2-E1F4-4F0A-AE17-06F704849578}" destId="{BE69937E-4D4B-4654-ADE7-2911A4BBC699}" srcOrd="0" destOrd="0" presId="urn:microsoft.com/office/officeart/2008/layout/LinedList"/>
    <dgm:cxn modelId="{957B935B-8EA5-4F10-A81D-A9BFC73A8065}" type="presOf" srcId="{534139B3-0104-4042-B92B-973A33C11501}" destId="{2CF03B6F-5D5B-4937-8917-8C3F3F0C48EA}" srcOrd="0" destOrd="0" presId="urn:microsoft.com/office/officeart/2008/layout/LinedList"/>
    <dgm:cxn modelId="{899163F4-6144-4602-B280-0CF84EB96B04}" type="presOf" srcId="{71B95AA0-C9A8-47F7-9210-C821A20B1225}" destId="{D7404B64-E308-4479-895A-4FC88690A4E6}" srcOrd="0" destOrd="0" presId="urn:microsoft.com/office/officeart/2008/layout/LinedList"/>
    <dgm:cxn modelId="{E121CA38-8A0E-4C1F-849D-B9F069009385}" srcId="{F50C33F2-E1F4-4F0A-AE17-06F704849578}" destId="{64E94B12-6ACA-46F2-8AEC-2A3A9F0F33AC}" srcOrd="2" destOrd="0" parTransId="{2C341D8E-D226-42C1-B421-FE0880E92484}" sibTransId="{764EBE39-DD5C-4189-B4A9-82C00014B71B}"/>
    <dgm:cxn modelId="{AF60ED82-E2E9-4CE2-A64E-B7997B032FA3}" srcId="{3A50010E-0E61-4FD0-8F52-5E15081E9B87}" destId="{B8EAE0C1-F869-4CE2-B865-28DD881C2C70}" srcOrd="1" destOrd="0" parTransId="{8E641EE7-663B-4C8E-A461-20106238AD11}" sibTransId="{A2C664AD-FBD1-478C-AC05-DAF71F64C40F}"/>
    <dgm:cxn modelId="{53DA5613-8F84-4431-BC88-C0D6933772CC}" srcId="{B8EAE0C1-F869-4CE2-B865-28DD881C2C70}" destId="{534139B3-0104-4042-B92B-973A33C11501}" srcOrd="2" destOrd="0" parTransId="{07F7F481-D615-4963-9910-591046823C93}" sibTransId="{B1B7293F-DDFE-4CDB-87C8-CF0002605E08}"/>
    <dgm:cxn modelId="{7986CC73-5AAA-4042-8F87-A6D0F5772C68}" srcId="{B8EAE0C1-F869-4CE2-B865-28DD881C2C70}" destId="{44585B5D-B93F-4300-B7BA-72B02E063A16}" srcOrd="1" destOrd="0" parTransId="{0ED49EA9-CF66-4302-AAE3-DD505CCF319B}" sibTransId="{5F9B0743-76DC-4371-B88F-FFF4A015975B}"/>
    <dgm:cxn modelId="{56EF67D8-28F6-48BE-8631-CFCA5C16856E}" srcId="{B8EAE0C1-F869-4CE2-B865-28DD881C2C70}" destId="{71B95AA0-C9A8-47F7-9210-C821A20B1225}" srcOrd="0" destOrd="0" parTransId="{C50B9853-45B1-4F48-A42F-579A7BA78614}" sibTransId="{0AEB561E-74DC-4A78-A9BC-D418A00B2AE7}"/>
    <dgm:cxn modelId="{F62D1E13-B47B-4360-8411-3F27D81BD13E}" type="presOf" srcId="{B8EAE0C1-F869-4CE2-B865-28DD881C2C70}" destId="{027FCF68-2617-40E7-98E7-729249842E1C}" srcOrd="0" destOrd="0" presId="urn:microsoft.com/office/officeart/2008/layout/LinedList"/>
    <dgm:cxn modelId="{221AB3D2-0569-48D6-9105-827194675955}" srcId="{B8EAE0C1-F869-4CE2-B865-28DD881C2C70}" destId="{5C9B7420-5441-4C79-BE06-575412E9EFCB}" srcOrd="3" destOrd="0" parTransId="{B87E68D2-30BA-4DC8-8D38-8E9183B68B0B}" sibTransId="{769C7394-259B-40F9-AD90-ACED733D429B}"/>
    <dgm:cxn modelId="{FED2B08A-1E34-45AE-A57C-885B5B76C98C}" type="presOf" srcId="{44585B5D-B93F-4300-B7BA-72B02E063A16}" destId="{0408DA96-BC31-4EC1-B8CA-AB766C48FE0F}" srcOrd="0" destOrd="0" presId="urn:microsoft.com/office/officeart/2008/layout/LinedList"/>
    <dgm:cxn modelId="{CD2E39A7-2545-4CDA-B255-D1718938EED7}" srcId="{F50C33F2-E1F4-4F0A-AE17-06F704849578}" destId="{6F1EAF7C-98AE-465C-98FC-A32952CD89BC}" srcOrd="1" destOrd="0" parTransId="{0BCB80AE-7728-4783-B980-4ED33DD72555}" sibTransId="{3BB0021A-C9AE-48BB-BC3C-3B4102AB0A71}"/>
    <dgm:cxn modelId="{F7B432E9-CED4-4F18-A0F1-CC0433B6DA0E}" srcId="{3A50010E-0E61-4FD0-8F52-5E15081E9B87}" destId="{F50C33F2-E1F4-4F0A-AE17-06F704849578}" srcOrd="0" destOrd="0" parTransId="{5A277ACE-B3C0-4B9D-86A0-BBE30FC444C9}" sibTransId="{8EB30DB8-3966-4553-B900-25457D61099C}"/>
    <dgm:cxn modelId="{10465AA8-06ED-4E45-9F27-75E9FE783553}" type="presOf" srcId="{64E94B12-6ACA-46F2-8AEC-2A3A9F0F33AC}" destId="{90E1C5AD-FD6A-4FD6-9B2F-D14C1B079868}" srcOrd="0" destOrd="0" presId="urn:microsoft.com/office/officeart/2008/layout/LinedList"/>
    <dgm:cxn modelId="{A7558FD2-BEC0-4F52-AEF7-DA616B0DB493}" type="presOf" srcId="{5C9B7420-5441-4C79-BE06-575412E9EFCB}" destId="{BD96413E-9B96-42C5-9690-919B031C4A02}" srcOrd="0" destOrd="0" presId="urn:microsoft.com/office/officeart/2008/layout/LinedList"/>
    <dgm:cxn modelId="{16298936-2590-4188-95C5-5C9EC61CE260}" type="presParOf" srcId="{AFD94F06-FAF5-4467-BC83-712945F6D132}" destId="{575391F0-93A9-4425-AE3B-4BEA3669C710}" srcOrd="0" destOrd="0" presId="urn:microsoft.com/office/officeart/2008/layout/LinedList"/>
    <dgm:cxn modelId="{7ABCBF7E-131B-459E-9705-5D9CB78BEE02}" type="presParOf" srcId="{AFD94F06-FAF5-4467-BC83-712945F6D132}" destId="{5EC8A3CC-731A-4AA2-9B18-6AC6950FFF25}" srcOrd="1" destOrd="0" presId="urn:microsoft.com/office/officeart/2008/layout/LinedList"/>
    <dgm:cxn modelId="{AD2451D6-7C05-461B-8CCB-2DEA336D7154}" type="presParOf" srcId="{5EC8A3CC-731A-4AA2-9B18-6AC6950FFF25}" destId="{BE69937E-4D4B-4654-ADE7-2911A4BBC699}" srcOrd="0" destOrd="0" presId="urn:microsoft.com/office/officeart/2008/layout/LinedList"/>
    <dgm:cxn modelId="{54EC54CC-DC81-4F16-9BEC-DE1CD325467C}" type="presParOf" srcId="{5EC8A3CC-731A-4AA2-9B18-6AC6950FFF25}" destId="{29D5C017-E8F7-4212-9145-8014706B0AD0}" srcOrd="1" destOrd="0" presId="urn:microsoft.com/office/officeart/2008/layout/LinedList"/>
    <dgm:cxn modelId="{CB03AB84-A626-4C39-A3B9-DEAA7E97ADD0}" type="presParOf" srcId="{29D5C017-E8F7-4212-9145-8014706B0AD0}" destId="{1418A11A-C710-4090-8CB3-31FA7F63AF87}" srcOrd="0" destOrd="0" presId="urn:microsoft.com/office/officeart/2008/layout/LinedList"/>
    <dgm:cxn modelId="{A56DF683-8768-4E15-8478-E062B13FDEA7}" type="presParOf" srcId="{29D5C017-E8F7-4212-9145-8014706B0AD0}" destId="{96F47A11-1715-41AA-AD80-92356F57D537}" srcOrd="1" destOrd="0" presId="urn:microsoft.com/office/officeart/2008/layout/LinedList"/>
    <dgm:cxn modelId="{18BA6BB0-129C-4D63-9DA3-375D447E6CC4}" type="presParOf" srcId="{96F47A11-1715-41AA-AD80-92356F57D537}" destId="{538FC5B5-73F0-4B21-A80E-C522227751F9}" srcOrd="0" destOrd="0" presId="urn:microsoft.com/office/officeart/2008/layout/LinedList"/>
    <dgm:cxn modelId="{4E4AB387-FBD7-4BF9-B5B7-1D332554AABE}" type="presParOf" srcId="{96F47A11-1715-41AA-AD80-92356F57D537}" destId="{A7E94BA6-59A1-4411-80E3-6F83E0AB3E76}" srcOrd="1" destOrd="0" presId="urn:microsoft.com/office/officeart/2008/layout/LinedList"/>
    <dgm:cxn modelId="{A901C928-6ED1-4D28-9899-F7EC0013C776}" type="presParOf" srcId="{96F47A11-1715-41AA-AD80-92356F57D537}" destId="{325A29EA-E3F0-4C38-966A-A8562749EDCE}" srcOrd="2" destOrd="0" presId="urn:microsoft.com/office/officeart/2008/layout/LinedList"/>
    <dgm:cxn modelId="{86868D0A-8BDA-4637-91D4-1BCE59A95EA6}" type="presParOf" srcId="{29D5C017-E8F7-4212-9145-8014706B0AD0}" destId="{44FE26E9-C4A8-4AC3-986F-E0E275B2E387}" srcOrd="2" destOrd="0" presId="urn:microsoft.com/office/officeart/2008/layout/LinedList"/>
    <dgm:cxn modelId="{81818E52-0CF7-4BBD-B0AF-F88482FC8B6D}" type="presParOf" srcId="{29D5C017-E8F7-4212-9145-8014706B0AD0}" destId="{39B8B538-670D-4552-AD44-973413E52536}" srcOrd="3" destOrd="0" presId="urn:microsoft.com/office/officeart/2008/layout/LinedList"/>
    <dgm:cxn modelId="{AD3318D1-569F-4B20-949E-266CA6791932}" type="presParOf" srcId="{29D5C017-E8F7-4212-9145-8014706B0AD0}" destId="{7D3C3B2E-8E49-4B65-86B9-C6F974D0A406}" srcOrd="4" destOrd="0" presId="urn:microsoft.com/office/officeart/2008/layout/LinedList"/>
    <dgm:cxn modelId="{5789C44C-E474-47AB-9AEA-87DA0B9F1FBD}" type="presParOf" srcId="{7D3C3B2E-8E49-4B65-86B9-C6F974D0A406}" destId="{496E0915-83FB-4FF2-B985-799AB3EFBDC4}" srcOrd="0" destOrd="0" presId="urn:microsoft.com/office/officeart/2008/layout/LinedList"/>
    <dgm:cxn modelId="{58ED8C5B-494E-42EF-AEF7-0A5ADCBD745A}" type="presParOf" srcId="{7D3C3B2E-8E49-4B65-86B9-C6F974D0A406}" destId="{27E35473-CD56-48E4-9FF6-E849CFBD1603}" srcOrd="1" destOrd="0" presId="urn:microsoft.com/office/officeart/2008/layout/LinedList"/>
    <dgm:cxn modelId="{05326D3D-EC15-45A7-BCD0-566263A812BB}" type="presParOf" srcId="{7D3C3B2E-8E49-4B65-86B9-C6F974D0A406}" destId="{6495A211-E706-4F2F-AAF9-1AB2565EE606}" srcOrd="2" destOrd="0" presId="urn:microsoft.com/office/officeart/2008/layout/LinedList"/>
    <dgm:cxn modelId="{163B8A1A-52D7-4E1B-8063-DCA0F384E9C7}" type="presParOf" srcId="{29D5C017-E8F7-4212-9145-8014706B0AD0}" destId="{12C32801-722A-486C-A707-3F6F71D5BB93}" srcOrd="5" destOrd="0" presId="urn:microsoft.com/office/officeart/2008/layout/LinedList"/>
    <dgm:cxn modelId="{4357537F-0637-4309-95F5-C6447340D247}" type="presParOf" srcId="{29D5C017-E8F7-4212-9145-8014706B0AD0}" destId="{30BBD38D-811B-4DF2-BE61-CA3724F8A91E}" srcOrd="6" destOrd="0" presId="urn:microsoft.com/office/officeart/2008/layout/LinedList"/>
    <dgm:cxn modelId="{4C05A226-78E0-4059-A058-DE9064663417}" type="presParOf" srcId="{29D5C017-E8F7-4212-9145-8014706B0AD0}" destId="{184F5E48-6964-40FF-A090-092CDE28BFC1}" srcOrd="7" destOrd="0" presId="urn:microsoft.com/office/officeart/2008/layout/LinedList"/>
    <dgm:cxn modelId="{6CF15961-21C0-45CE-B981-6EAB2AF5B3A9}" type="presParOf" srcId="{184F5E48-6964-40FF-A090-092CDE28BFC1}" destId="{5A65EA3F-04EC-4F17-92FD-06D861BE68C1}" srcOrd="0" destOrd="0" presId="urn:microsoft.com/office/officeart/2008/layout/LinedList"/>
    <dgm:cxn modelId="{65A851B8-1F1B-41D2-8DDF-15B093C2A51B}" type="presParOf" srcId="{184F5E48-6964-40FF-A090-092CDE28BFC1}" destId="{90E1C5AD-FD6A-4FD6-9B2F-D14C1B079868}" srcOrd="1" destOrd="0" presId="urn:microsoft.com/office/officeart/2008/layout/LinedList"/>
    <dgm:cxn modelId="{807F48FB-B5DC-4F9E-9E56-56BE6B0DC897}" type="presParOf" srcId="{184F5E48-6964-40FF-A090-092CDE28BFC1}" destId="{DD77F164-F07D-4029-A390-5E9892EE098D}" srcOrd="2" destOrd="0" presId="urn:microsoft.com/office/officeart/2008/layout/LinedList"/>
    <dgm:cxn modelId="{421C2CC8-E21B-43D9-BF94-07E40FBE776E}" type="presParOf" srcId="{29D5C017-E8F7-4212-9145-8014706B0AD0}" destId="{F5120DB5-94F2-423C-8632-170AB30A1A71}" srcOrd="8" destOrd="0" presId="urn:microsoft.com/office/officeart/2008/layout/LinedList"/>
    <dgm:cxn modelId="{66850D46-C090-4400-BBA5-AAD5147D0974}" type="presParOf" srcId="{29D5C017-E8F7-4212-9145-8014706B0AD0}" destId="{86E66643-2B82-4C49-898C-FE39F9BFFA91}" srcOrd="9" destOrd="0" presId="urn:microsoft.com/office/officeart/2008/layout/LinedList"/>
    <dgm:cxn modelId="{33A92E25-ED90-4FD6-B109-9081B2F60DDF}" type="presParOf" srcId="{AFD94F06-FAF5-4467-BC83-712945F6D132}" destId="{3D8530F6-88AF-421A-81C7-A9A390D2AA80}" srcOrd="2" destOrd="0" presId="urn:microsoft.com/office/officeart/2008/layout/LinedList"/>
    <dgm:cxn modelId="{BB352DFB-01A1-4F0B-98C9-3D7FCA95103C}" type="presParOf" srcId="{AFD94F06-FAF5-4467-BC83-712945F6D132}" destId="{5B310846-AAD8-48C3-8B29-4C01044335F4}" srcOrd="3" destOrd="0" presId="urn:microsoft.com/office/officeart/2008/layout/LinedList"/>
    <dgm:cxn modelId="{0E655D97-6ECE-427E-92AA-98631AD727E5}" type="presParOf" srcId="{5B310846-AAD8-48C3-8B29-4C01044335F4}" destId="{027FCF68-2617-40E7-98E7-729249842E1C}" srcOrd="0" destOrd="0" presId="urn:microsoft.com/office/officeart/2008/layout/LinedList"/>
    <dgm:cxn modelId="{C5AAE9AF-2D3C-4716-8298-DF29B4F23DE2}" type="presParOf" srcId="{5B310846-AAD8-48C3-8B29-4C01044335F4}" destId="{D93530EC-DCA6-460A-8F9B-614D3C570CA1}" srcOrd="1" destOrd="0" presId="urn:microsoft.com/office/officeart/2008/layout/LinedList"/>
    <dgm:cxn modelId="{A7F0710D-A522-4916-BD7D-EC0FE09AFB0D}" type="presParOf" srcId="{D93530EC-DCA6-460A-8F9B-614D3C570CA1}" destId="{20E8DA93-9C0E-4BB7-9610-DFE5D5C18DB5}" srcOrd="0" destOrd="0" presId="urn:microsoft.com/office/officeart/2008/layout/LinedList"/>
    <dgm:cxn modelId="{6E3A0E75-B152-4F1C-9262-F963E59213A8}" type="presParOf" srcId="{D93530EC-DCA6-460A-8F9B-614D3C570CA1}" destId="{B2F99C44-0ACD-4B49-A1C2-25859431AB9A}" srcOrd="1" destOrd="0" presId="urn:microsoft.com/office/officeart/2008/layout/LinedList"/>
    <dgm:cxn modelId="{61B700EB-70E6-42DF-A938-639C0DE7B35B}" type="presParOf" srcId="{B2F99C44-0ACD-4B49-A1C2-25859431AB9A}" destId="{717F378A-653D-4FBD-B7AD-90BB2282B4DE}" srcOrd="0" destOrd="0" presId="urn:microsoft.com/office/officeart/2008/layout/LinedList"/>
    <dgm:cxn modelId="{26A49BE9-2C61-4D81-81A4-CC3F18B0135A}" type="presParOf" srcId="{B2F99C44-0ACD-4B49-A1C2-25859431AB9A}" destId="{D7404B64-E308-4479-895A-4FC88690A4E6}" srcOrd="1" destOrd="0" presId="urn:microsoft.com/office/officeart/2008/layout/LinedList"/>
    <dgm:cxn modelId="{AC3D947B-5399-4929-84B1-466C5362FDE2}" type="presParOf" srcId="{B2F99C44-0ACD-4B49-A1C2-25859431AB9A}" destId="{E94B70C8-4482-4198-8831-12B208A3A961}" srcOrd="2" destOrd="0" presId="urn:microsoft.com/office/officeart/2008/layout/LinedList"/>
    <dgm:cxn modelId="{1DF6F5A2-D69B-480A-8749-2B0E12AFC95C}" type="presParOf" srcId="{D93530EC-DCA6-460A-8F9B-614D3C570CA1}" destId="{D5E9CD91-AC2C-4DAA-AD0B-94E8AD2FEBF2}" srcOrd="2" destOrd="0" presId="urn:microsoft.com/office/officeart/2008/layout/LinedList"/>
    <dgm:cxn modelId="{915DF5F3-EA84-4C28-ACD8-121BAD2D14B4}" type="presParOf" srcId="{D93530EC-DCA6-460A-8F9B-614D3C570CA1}" destId="{8BFFF61C-4B2D-41F2-978A-31F203983392}" srcOrd="3" destOrd="0" presId="urn:microsoft.com/office/officeart/2008/layout/LinedList"/>
    <dgm:cxn modelId="{5F627F1C-B5A0-43C9-B0F0-EDA2E5A0D9BD}" type="presParOf" srcId="{D93530EC-DCA6-460A-8F9B-614D3C570CA1}" destId="{58AB1683-0458-4160-B954-67250416C581}" srcOrd="4" destOrd="0" presId="urn:microsoft.com/office/officeart/2008/layout/LinedList"/>
    <dgm:cxn modelId="{8E6860CB-2CF0-4CA4-8726-35E46AB9B241}" type="presParOf" srcId="{58AB1683-0458-4160-B954-67250416C581}" destId="{719A25A6-19B9-4AD0-B9DC-0EFBE9B45807}" srcOrd="0" destOrd="0" presId="urn:microsoft.com/office/officeart/2008/layout/LinedList"/>
    <dgm:cxn modelId="{55247384-47B6-4DA4-86B9-D434F6080E8A}" type="presParOf" srcId="{58AB1683-0458-4160-B954-67250416C581}" destId="{0408DA96-BC31-4EC1-B8CA-AB766C48FE0F}" srcOrd="1" destOrd="0" presId="urn:microsoft.com/office/officeart/2008/layout/LinedList"/>
    <dgm:cxn modelId="{FBE773A0-AE7E-4741-83EC-48A60D2F6E31}" type="presParOf" srcId="{58AB1683-0458-4160-B954-67250416C581}" destId="{7C79553C-F740-442D-A465-4907CDFF8563}" srcOrd="2" destOrd="0" presId="urn:microsoft.com/office/officeart/2008/layout/LinedList"/>
    <dgm:cxn modelId="{2F8AA748-3599-463E-A6C4-2EB0974CEF5A}" type="presParOf" srcId="{D93530EC-DCA6-460A-8F9B-614D3C570CA1}" destId="{1B92D34E-B96B-4B49-8E4B-6944728FBF3B}" srcOrd="5" destOrd="0" presId="urn:microsoft.com/office/officeart/2008/layout/LinedList"/>
    <dgm:cxn modelId="{2A7397A7-7AD8-4CB6-A412-FA3BDDB23DCC}" type="presParOf" srcId="{D93530EC-DCA6-460A-8F9B-614D3C570CA1}" destId="{6DFB1161-41D2-45C6-9576-87E0110B58D6}" srcOrd="6" destOrd="0" presId="urn:microsoft.com/office/officeart/2008/layout/LinedList"/>
    <dgm:cxn modelId="{D5E0E537-A36F-40F5-AFB2-365422C6D87C}" type="presParOf" srcId="{D93530EC-DCA6-460A-8F9B-614D3C570CA1}" destId="{02D61AE0-9CB7-4EF7-B818-9FBABB99E689}" srcOrd="7" destOrd="0" presId="urn:microsoft.com/office/officeart/2008/layout/LinedList"/>
    <dgm:cxn modelId="{9E7A03D9-2113-4531-BA9E-1017B0C15FB3}" type="presParOf" srcId="{02D61AE0-9CB7-4EF7-B818-9FBABB99E689}" destId="{65C98C61-FCA2-4705-9B25-B14A738AA569}" srcOrd="0" destOrd="0" presId="urn:microsoft.com/office/officeart/2008/layout/LinedList"/>
    <dgm:cxn modelId="{2373ADF5-3B9F-4C53-91AF-E14D12252BAB}" type="presParOf" srcId="{02D61AE0-9CB7-4EF7-B818-9FBABB99E689}" destId="{2CF03B6F-5D5B-4937-8917-8C3F3F0C48EA}" srcOrd="1" destOrd="0" presId="urn:microsoft.com/office/officeart/2008/layout/LinedList"/>
    <dgm:cxn modelId="{B10E7118-4A4E-4306-9BA9-F25F7AE7D1F2}" type="presParOf" srcId="{02D61AE0-9CB7-4EF7-B818-9FBABB99E689}" destId="{115CB255-A137-444C-8A80-B01518AE88E2}" srcOrd="2" destOrd="0" presId="urn:microsoft.com/office/officeart/2008/layout/LinedList"/>
    <dgm:cxn modelId="{8F7F8A2C-4E35-4DE9-B8D4-EC26A49FAC50}" type="presParOf" srcId="{D93530EC-DCA6-460A-8F9B-614D3C570CA1}" destId="{F5EB0503-2AAC-4680-B380-BCAE1A6C7B7C}" srcOrd="8" destOrd="0" presId="urn:microsoft.com/office/officeart/2008/layout/LinedList"/>
    <dgm:cxn modelId="{8F2BD980-1552-47D3-9345-2B50591CF0E4}" type="presParOf" srcId="{D93530EC-DCA6-460A-8F9B-614D3C570CA1}" destId="{B2FFB1C9-C114-4E91-A29D-50F00BEEBDF0}" srcOrd="9" destOrd="0" presId="urn:microsoft.com/office/officeart/2008/layout/LinedList"/>
    <dgm:cxn modelId="{EF4599E2-9A5E-4BDD-871F-A309F6B0EBD3}" type="presParOf" srcId="{D93530EC-DCA6-460A-8F9B-614D3C570CA1}" destId="{66E32884-8F9B-4AC9-AA6A-84A8EAD4373F}" srcOrd="10" destOrd="0" presId="urn:microsoft.com/office/officeart/2008/layout/LinedList"/>
    <dgm:cxn modelId="{934D3550-C8B1-4971-973F-59C93DB18189}" type="presParOf" srcId="{66E32884-8F9B-4AC9-AA6A-84A8EAD4373F}" destId="{B3F36F5E-1C0C-4DFD-81A5-A26A3EF88E81}" srcOrd="0" destOrd="0" presId="urn:microsoft.com/office/officeart/2008/layout/LinedList"/>
    <dgm:cxn modelId="{C1A600B2-30F7-4FCB-BC76-87BF198C807E}" type="presParOf" srcId="{66E32884-8F9B-4AC9-AA6A-84A8EAD4373F}" destId="{BD96413E-9B96-42C5-9690-919B031C4A02}" srcOrd="1" destOrd="0" presId="urn:microsoft.com/office/officeart/2008/layout/LinedList"/>
    <dgm:cxn modelId="{C33C3EBC-1DE7-4A35-BB20-A839BB52C951}" type="presParOf" srcId="{66E32884-8F9B-4AC9-AA6A-84A8EAD4373F}" destId="{31C4918B-F89F-40C9-B277-6253D96B5F47}" srcOrd="2" destOrd="0" presId="urn:microsoft.com/office/officeart/2008/layout/LinedList"/>
    <dgm:cxn modelId="{7D7F3767-F0F1-4812-8FAF-CB68919F8362}" type="presParOf" srcId="{D93530EC-DCA6-460A-8F9B-614D3C570CA1}" destId="{34A9D567-FDD6-45A4-912A-C222351718BB}" srcOrd="11" destOrd="0" presId="urn:microsoft.com/office/officeart/2008/layout/LinedList"/>
    <dgm:cxn modelId="{C99E94FF-DD67-483C-8A97-27155DC69180}" type="presParOf" srcId="{D93530EC-DCA6-460A-8F9B-614D3C570CA1}" destId="{358DEAEF-E3FD-4538-946D-24198B926DFE}" srcOrd="12"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50010E-0E61-4FD0-8F52-5E15081E9B87}" type="doc">
      <dgm:prSet loTypeId="urn:microsoft.com/office/officeart/2008/layout/LinedList" loCatId="list" qsTypeId="urn:microsoft.com/office/officeart/2005/8/quickstyle/simple1" qsCatId="simple" csTypeId="urn:microsoft.com/office/officeart/2005/8/colors/colorful1#2" csCatId="colorful" phldr="1"/>
      <dgm:spPr/>
      <dgm:t>
        <a:bodyPr/>
        <a:lstStyle/>
        <a:p>
          <a:endParaRPr lang="pl-PL"/>
        </a:p>
      </dgm:t>
    </dgm:pt>
    <dgm:pt modelId="{F50C33F2-E1F4-4F0A-AE17-06F704849578}">
      <dgm:prSet phldrT="[Tekst]"/>
      <dgm:spPr/>
      <dgm:t>
        <a:bodyPr/>
        <a:lstStyle/>
        <a:p>
          <a:r>
            <a:rPr lang="pl-PL" dirty="0"/>
            <a:t>Etap 3</a:t>
          </a:r>
        </a:p>
      </dgm:t>
    </dgm:pt>
    <dgm:pt modelId="{5A277ACE-B3C0-4B9D-86A0-BBE30FC444C9}" type="parTrans" cxnId="{F7B432E9-CED4-4F18-A0F1-CC0433B6DA0E}">
      <dgm:prSet/>
      <dgm:spPr/>
      <dgm:t>
        <a:bodyPr/>
        <a:lstStyle/>
        <a:p>
          <a:endParaRPr lang="pl-PL" sz="1600"/>
        </a:p>
      </dgm:t>
    </dgm:pt>
    <dgm:pt modelId="{8EB30DB8-3966-4553-B900-25457D61099C}" type="sibTrans" cxnId="{F7B432E9-CED4-4F18-A0F1-CC0433B6DA0E}">
      <dgm:prSet/>
      <dgm:spPr/>
      <dgm:t>
        <a:bodyPr/>
        <a:lstStyle/>
        <a:p>
          <a:endParaRPr lang="pl-PL"/>
        </a:p>
      </dgm:t>
    </dgm:pt>
    <dgm:pt modelId="{17FD579C-EBAE-4627-9369-F256ECF154FE}">
      <dgm:prSet phldrT="[Tekst]"/>
      <dgm:spPr/>
      <dgm:t>
        <a:bodyPr/>
        <a:lstStyle/>
        <a:p>
          <a:r>
            <a:rPr lang="pl-PL" dirty="0"/>
            <a:t>Poszukiwanie informacji </a:t>
          </a:r>
          <a:r>
            <a:rPr lang="pl-PL" dirty="0" smtClean="0"/>
            <a:t>na temat życiorysu i odkryć Gutenberga oraz wpływu Jego odkryć na życie współczesnych ludzi</a:t>
          </a:r>
          <a:endParaRPr lang="pl-PL" dirty="0"/>
        </a:p>
      </dgm:t>
    </dgm:pt>
    <dgm:pt modelId="{FF6B01CD-ED6D-441C-927F-B664E6D0C175}" type="parTrans" cxnId="{E63DEDC8-37D6-4C4D-999D-DB7C0966E48A}">
      <dgm:prSet/>
      <dgm:spPr/>
      <dgm:t>
        <a:bodyPr/>
        <a:lstStyle/>
        <a:p>
          <a:endParaRPr lang="pl-PL"/>
        </a:p>
      </dgm:t>
    </dgm:pt>
    <dgm:pt modelId="{ADCE8666-4A8D-473C-ABC9-CFAB3D1448BC}" type="sibTrans" cxnId="{E63DEDC8-37D6-4C4D-999D-DB7C0966E48A}">
      <dgm:prSet/>
      <dgm:spPr/>
      <dgm:t>
        <a:bodyPr/>
        <a:lstStyle/>
        <a:p>
          <a:endParaRPr lang="pl-PL"/>
        </a:p>
      </dgm:t>
    </dgm:pt>
    <dgm:pt modelId="{A59D627C-0EFF-4BDC-AF83-ED7A7E0C36FE}">
      <dgm:prSet phldrT="[Tekst]"/>
      <dgm:spPr/>
      <dgm:t>
        <a:bodyPr/>
        <a:lstStyle/>
        <a:p>
          <a:r>
            <a:rPr lang="pl-PL" dirty="0"/>
            <a:t>Uczniowie przygotowują prezentację zgodnie ze wcześniejszymi ustaleniami.</a:t>
          </a:r>
        </a:p>
      </dgm:t>
    </dgm:pt>
    <dgm:pt modelId="{9F9D3FB7-200C-490E-AD3A-85DE34C20E4A}" type="parTrans" cxnId="{22AC114C-D96F-4A97-9021-EEB85877A88E}">
      <dgm:prSet/>
      <dgm:spPr/>
      <dgm:t>
        <a:bodyPr/>
        <a:lstStyle/>
        <a:p>
          <a:endParaRPr lang="pl-PL"/>
        </a:p>
      </dgm:t>
    </dgm:pt>
    <dgm:pt modelId="{E62DE20B-67CC-4979-8E24-72E43E6C9E5D}" type="sibTrans" cxnId="{22AC114C-D96F-4A97-9021-EEB85877A88E}">
      <dgm:prSet/>
      <dgm:spPr/>
      <dgm:t>
        <a:bodyPr/>
        <a:lstStyle/>
        <a:p>
          <a:endParaRPr lang="pl-PL"/>
        </a:p>
      </dgm:t>
    </dgm:pt>
    <dgm:pt modelId="{5E47A8D1-AFB9-434C-836F-172F5C121CBE}">
      <dgm:prSet phldrT="[Tekst]"/>
      <dgm:spPr/>
      <dgm:t>
        <a:bodyPr/>
        <a:lstStyle/>
        <a:p>
          <a:r>
            <a:rPr lang="pl-PL" dirty="0"/>
            <a:t>Praca nad prezentacją musi być prowadzona w grupie.</a:t>
          </a:r>
        </a:p>
      </dgm:t>
    </dgm:pt>
    <dgm:pt modelId="{F74607FF-027D-45D7-8CA1-16BA398E833A}" type="parTrans" cxnId="{F77EC8B4-D76B-4825-8ADD-AE32343DA96D}">
      <dgm:prSet/>
      <dgm:spPr/>
      <dgm:t>
        <a:bodyPr/>
        <a:lstStyle/>
        <a:p>
          <a:endParaRPr lang="pl-PL"/>
        </a:p>
      </dgm:t>
    </dgm:pt>
    <dgm:pt modelId="{E5F73450-8CA1-424F-AEF5-E183074A862B}" type="sibTrans" cxnId="{F77EC8B4-D76B-4825-8ADD-AE32343DA96D}">
      <dgm:prSet/>
      <dgm:spPr/>
      <dgm:t>
        <a:bodyPr/>
        <a:lstStyle/>
        <a:p>
          <a:endParaRPr lang="pl-PL"/>
        </a:p>
      </dgm:t>
    </dgm:pt>
    <dgm:pt modelId="{99108FDA-CB7F-4990-8842-1D21249F6618}">
      <dgm:prSet phldrT="[Tekst]"/>
      <dgm:spPr/>
      <dgm:t>
        <a:bodyPr/>
        <a:lstStyle/>
        <a:p>
          <a:r>
            <a:rPr lang="pl-PL" dirty="0"/>
            <a:t>Etap 4</a:t>
          </a:r>
        </a:p>
      </dgm:t>
    </dgm:pt>
    <dgm:pt modelId="{E6E56DD2-466F-4583-BE2F-C887392631DC}" type="parTrans" cxnId="{480CA42D-ED0D-467F-82C0-9FFE8E9C8891}">
      <dgm:prSet/>
      <dgm:spPr/>
      <dgm:t>
        <a:bodyPr/>
        <a:lstStyle/>
        <a:p>
          <a:endParaRPr lang="pl-PL"/>
        </a:p>
      </dgm:t>
    </dgm:pt>
    <dgm:pt modelId="{ED6A1287-5971-4CC9-9B8A-CA9090A79DB4}" type="sibTrans" cxnId="{480CA42D-ED0D-467F-82C0-9FFE8E9C8891}">
      <dgm:prSet/>
      <dgm:spPr/>
      <dgm:t>
        <a:bodyPr/>
        <a:lstStyle/>
        <a:p>
          <a:endParaRPr lang="pl-PL"/>
        </a:p>
      </dgm:t>
    </dgm:pt>
    <dgm:pt modelId="{66E95FD9-E25D-4AC5-BF70-2AD353F11B6A}">
      <dgm:prSet phldrT="[Tekst]"/>
      <dgm:spPr/>
      <dgm:t>
        <a:bodyPr/>
        <a:lstStyle/>
        <a:p>
          <a:r>
            <a:rPr lang="pl-PL" dirty="0"/>
            <a:t>Prezentacja przygotowanych materiałów.</a:t>
          </a:r>
        </a:p>
      </dgm:t>
    </dgm:pt>
    <dgm:pt modelId="{16EF30BA-B65C-455C-951B-98DB70CD19F2}" type="parTrans" cxnId="{05A1D32F-F743-458B-AEC2-97021C496384}">
      <dgm:prSet/>
      <dgm:spPr/>
      <dgm:t>
        <a:bodyPr/>
        <a:lstStyle/>
        <a:p>
          <a:endParaRPr lang="pl-PL"/>
        </a:p>
      </dgm:t>
    </dgm:pt>
    <dgm:pt modelId="{401F29CE-7550-41C8-908A-1C7D9D4AFF38}" type="sibTrans" cxnId="{05A1D32F-F743-458B-AEC2-97021C496384}">
      <dgm:prSet/>
      <dgm:spPr/>
      <dgm:t>
        <a:bodyPr/>
        <a:lstStyle/>
        <a:p>
          <a:endParaRPr lang="pl-PL"/>
        </a:p>
      </dgm:t>
    </dgm:pt>
    <dgm:pt modelId="{F4585E4E-19EC-4308-8E52-35A44EC3652A}">
      <dgm:prSet phldrT="[Tekst]"/>
      <dgm:spPr/>
      <dgm:t>
        <a:bodyPr/>
        <a:lstStyle/>
        <a:p>
          <a:r>
            <a:rPr lang="pl-PL" dirty="0"/>
            <a:t>Dyskusja uczniów (moderowana przez nauczyciela) nad przedstawionymi prezentacjami. Poszukiwanie odpowiedzi na pytanie, </a:t>
          </a:r>
          <a:r>
            <a:rPr lang="pl-PL" dirty="0" smtClean="0"/>
            <a:t>które wynalazki najbardziej wpłynęły na życie obecnej cywilizacji oraz wyszukania wielu ciekawostek z życia Gutenberga. </a:t>
          </a:r>
          <a:endParaRPr lang="pl-PL" dirty="0"/>
        </a:p>
      </dgm:t>
    </dgm:pt>
    <dgm:pt modelId="{E0E6123A-F992-4393-8C58-F0A747624067}" type="parTrans" cxnId="{30D9E5A9-B94D-4D18-BCE5-D48DF50EEFE0}">
      <dgm:prSet/>
      <dgm:spPr/>
      <dgm:t>
        <a:bodyPr/>
        <a:lstStyle/>
        <a:p>
          <a:endParaRPr lang="pl-PL"/>
        </a:p>
      </dgm:t>
    </dgm:pt>
    <dgm:pt modelId="{518B82E9-E671-4EAD-BE35-2D7B4435AEC0}" type="sibTrans" cxnId="{30D9E5A9-B94D-4D18-BCE5-D48DF50EEFE0}">
      <dgm:prSet/>
      <dgm:spPr/>
      <dgm:t>
        <a:bodyPr/>
        <a:lstStyle/>
        <a:p>
          <a:endParaRPr lang="pl-PL"/>
        </a:p>
      </dgm:t>
    </dgm:pt>
    <dgm:pt modelId="{F8C0D351-E09E-4DBA-A6D4-D8FC9142DEF9}">
      <dgm:prSet phldrT="[Tekst]"/>
      <dgm:spPr/>
      <dgm:t>
        <a:bodyPr/>
        <a:lstStyle/>
        <a:p>
          <a:r>
            <a:rPr lang="pl-PL" dirty="0"/>
            <a:t>Wspólne systematyzowanie  wiedzy na temat </a:t>
          </a:r>
          <a:r>
            <a:rPr lang="pl-PL" dirty="0" smtClean="0"/>
            <a:t>bohatera i twórcy poligrafii.</a:t>
          </a:r>
          <a:endParaRPr lang="pl-PL" dirty="0"/>
        </a:p>
      </dgm:t>
    </dgm:pt>
    <dgm:pt modelId="{59E7586C-2F99-419E-875C-6C944E1074EA}" type="parTrans" cxnId="{A1531620-9C19-47FC-A0C8-4CA85A5A0445}">
      <dgm:prSet/>
      <dgm:spPr/>
      <dgm:t>
        <a:bodyPr/>
        <a:lstStyle/>
        <a:p>
          <a:endParaRPr lang="pl-PL"/>
        </a:p>
      </dgm:t>
    </dgm:pt>
    <dgm:pt modelId="{63E3D6E4-F5E5-4E9E-9CCA-26EFE10F79C5}" type="sibTrans" cxnId="{A1531620-9C19-47FC-A0C8-4CA85A5A0445}">
      <dgm:prSet/>
      <dgm:spPr/>
      <dgm:t>
        <a:bodyPr/>
        <a:lstStyle/>
        <a:p>
          <a:endParaRPr lang="pl-PL"/>
        </a:p>
      </dgm:t>
    </dgm:pt>
    <dgm:pt modelId="{778396C3-6D6D-4392-9D39-5365221E7F13}">
      <dgm:prSet phldrT="[Tekst]"/>
      <dgm:spPr/>
      <dgm:t>
        <a:bodyPr/>
        <a:lstStyle/>
        <a:p>
          <a:r>
            <a:rPr lang="pl-PL" dirty="0"/>
            <a:t>Nauczyciel powinien służyć rada odnośnie zawartości merytorycznej i estetycznej prezentacji. </a:t>
          </a:r>
        </a:p>
      </dgm:t>
    </dgm:pt>
    <dgm:pt modelId="{16949282-3DB6-4F8C-86A3-FAA9EC1C2866}" type="parTrans" cxnId="{872F29D1-ADF4-4C4C-9128-F8BFEC45D168}">
      <dgm:prSet/>
      <dgm:spPr/>
      <dgm:t>
        <a:bodyPr/>
        <a:lstStyle/>
        <a:p>
          <a:endParaRPr lang="pl-PL"/>
        </a:p>
      </dgm:t>
    </dgm:pt>
    <dgm:pt modelId="{790B3498-1356-4D9E-A0BB-87AAD6A0419A}" type="sibTrans" cxnId="{872F29D1-ADF4-4C4C-9128-F8BFEC45D168}">
      <dgm:prSet/>
      <dgm:spPr/>
      <dgm:t>
        <a:bodyPr/>
        <a:lstStyle/>
        <a:p>
          <a:endParaRPr lang="pl-PL"/>
        </a:p>
      </dgm:t>
    </dgm:pt>
    <dgm:pt modelId="{AFD94F06-FAF5-4467-BC83-712945F6D132}" type="pres">
      <dgm:prSet presAssocID="{3A50010E-0E61-4FD0-8F52-5E15081E9B87}" presName="vert0" presStyleCnt="0">
        <dgm:presLayoutVars>
          <dgm:dir/>
          <dgm:animOne val="branch"/>
          <dgm:animLvl val="lvl"/>
        </dgm:presLayoutVars>
      </dgm:prSet>
      <dgm:spPr/>
      <dgm:t>
        <a:bodyPr/>
        <a:lstStyle/>
        <a:p>
          <a:endParaRPr lang="pl-PL"/>
        </a:p>
      </dgm:t>
    </dgm:pt>
    <dgm:pt modelId="{575391F0-93A9-4425-AE3B-4BEA3669C710}" type="pres">
      <dgm:prSet presAssocID="{F50C33F2-E1F4-4F0A-AE17-06F704849578}" presName="thickLine" presStyleLbl="alignNode1" presStyleIdx="0" presStyleCnt="2"/>
      <dgm:spPr/>
    </dgm:pt>
    <dgm:pt modelId="{5EC8A3CC-731A-4AA2-9B18-6AC6950FFF25}" type="pres">
      <dgm:prSet presAssocID="{F50C33F2-E1F4-4F0A-AE17-06F704849578}" presName="horz1" presStyleCnt="0"/>
      <dgm:spPr/>
    </dgm:pt>
    <dgm:pt modelId="{BE69937E-4D4B-4654-ADE7-2911A4BBC699}" type="pres">
      <dgm:prSet presAssocID="{F50C33F2-E1F4-4F0A-AE17-06F704849578}" presName="tx1" presStyleLbl="revTx" presStyleIdx="0" presStyleCnt="9"/>
      <dgm:spPr/>
      <dgm:t>
        <a:bodyPr/>
        <a:lstStyle/>
        <a:p>
          <a:endParaRPr lang="pl-PL"/>
        </a:p>
      </dgm:t>
    </dgm:pt>
    <dgm:pt modelId="{29D5C017-E8F7-4212-9145-8014706B0AD0}" type="pres">
      <dgm:prSet presAssocID="{F50C33F2-E1F4-4F0A-AE17-06F704849578}" presName="vert1" presStyleCnt="0"/>
      <dgm:spPr/>
    </dgm:pt>
    <dgm:pt modelId="{0DBD2A6A-8B50-40C0-832C-916952394884}" type="pres">
      <dgm:prSet presAssocID="{17FD579C-EBAE-4627-9369-F256ECF154FE}" presName="vertSpace2a" presStyleCnt="0"/>
      <dgm:spPr/>
    </dgm:pt>
    <dgm:pt modelId="{280B8F97-777A-4DAE-808F-2E2D2C39645F}" type="pres">
      <dgm:prSet presAssocID="{17FD579C-EBAE-4627-9369-F256ECF154FE}" presName="horz2" presStyleCnt="0"/>
      <dgm:spPr/>
    </dgm:pt>
    <dgm:pt modelId="{DA9A969C-6676-4340-87AE-3C672BE74D66}" type="pres">
      <dgm:prSet presAssocID="{17FD579C-EBAE-4627-9369-F256ECF154FE}" presName="horzSpace2" presStyleCnt="0"/>
      <dgm:spPr/>
    </dgm:pt>
    <dgm:pt modelId="{264EA215-99C0-464D-920D-BFA6F13993BF}" type="pres">
      <dgm:prSet presAssocID="{17FD579C-EBAE-4627-9369-F256ECF154FE}" presName="tx2" presStyleLbl="revTx" presStyleIdx="1" presStyleCnt="9"/>
      <dgm:spPr/>
      <dgm:t>
        <a:bodyPr/>
        <a:lstStyle/>
        <a:p>
          <a:endParaRPr lang="pl-PL"/>
        </a:p>
      </dgm:t>
    </dgm:pt>
    <dgm:pt modelId="{9995C43F-216E-4AE5-B3D8-62692572E469}" type="pres">
      <dgm:prSet presAssocID="{17FD579C-EBAE-4627-9369-F256ECF154FE}" presName="vert2" presStyleCnt="0"/>
      <dgm:spPr/>
    </dgm:pt>
    <dgm:pt modelId="{DAF3F3D1-0E1D-47A2-9811-9EE9F64663E7}" type="pres">
      <dgm:prSet presAssocID="{17FD579C-EBAE-4627-9369-F256ECF154FE}" presName="thinLine2b" presStyleLbl="callout" presStyleIdx="0" presStyleCnt="7"/>
      <dgm:spPr/>
    </dgm:pt>
    <dgm:pt modelId="{BE89042C-659C-41EB-9B71-BF3B14140EEE}" type="pres">
      <dgm:prSet presAssocID="{17FD579C-EBAE-4627-9369-F256ECF154FE}" presName="vertSpace2b" presStyleCnt="0"/>
      <dgm:spPr/>
    </dgm:pt>
    <dgm:pt modelId="{B82C5CAB-8C92-47F6-A8C0-EDC29D2FBD68}" type="pres">
      <dgm:prSet presAssocID="{A59D627C-0EFF-4BDC-AF83-ED7A7E0C36FE}" presName="horz2" presStyleCnt="0"/>
      <dgm:spPr/>
    </dgm:pt>
    <dgm:pt modelId="{9B4C2CB7-193F-4AFB-8F9A-814985D2614D}" type="pres">
      <dgm:prSet presAssocID="{A59D627C-0EFF-4BDC-AF83-ED7A7E0C36FE}" presName="horzSpace2" presStyleCnt="0"/>
      <dgm:spPr/>
    </dgm:pt>
    <dgm:pt modelId="{2A0F7ECC-1F0C-47A0-8C35-BBEF4C12AB85}" type="pres">
      <dgm:prSet presAssocID="{A59D627C-0EFF-4BDC-AF83-ED7A7E0C36FE}" presName="tx2" presStyleLbl="revTx" presStyleIdx="2" presStyleCnt="9"/>
      <dgm:spPr/>
      <dgm:t>
        <a:bodyPr/>
        <a:lstStyle/>
        <a:p>
          <a:endParaRPr lang="pl-PL"/>
        </a:p>
      </dgm:t>
    </dgm:pt>
    <dgm:pt modelId="{158A0BDF-CF8A-477B-9E90-613CB2873690}" type="pres">
      <dgm:prSet presAssocID="{A59D627C-0EFF-4BDC-AF83-ED7A7E0C36FE}" presName="vert2" presStyleCnt="0"/>
      <dgm:spPr/>
    </dgm:pt>
    <dgm:pt modelId="{3A4C2AA5-5A18-43E2-98F1-54CFA25F8295}" type="pres">
      <dgm:prSet presAssocID="{A59D627C-0EFF-4BDC-AF83-ED7A7E0C36FE}" presName="thinLine2b" presStyleLbl="callout" presStyleIdx="1" presStyleCnt="7"/>
      <dgm:spPr/>
    </dgm:pt>
    <dgm:pt modelId="{5D4876A0-861C-4DBB-BB6B-5DEB8454DFC1}" type="pres">
      <dgm:prSet presAssocID="{A59D627C-0EFF-4BDC-AF83-ED7A7E0C36FE}" presName="vertSpace2b" presStyleCnt="0"/>
      <dgm:spPr/>
    </dgm:pt>
    <dgm:pt modelId="{2F9C772D-BD90-4EF7-9E86-0A85F72E4D87}" type="pres">
      <dgm:prSet presAssocID="{5E47A8D1-AFB9-434C-836F-172F5C121CBE}" presName="horz2" presStyleCnt="0"/>
      <dgm:spPr/>
    </dgm:pt>
    <dgm:pt modelId="{BBD2C6BA-396A-451E-BB77-B02CDFD6F393}" type="pres">
      <dgm:prSet presAssocID="{5E47A8D1-AFB9-434C-836F-172F5C121CBE}" presName="horzSpace2" presStyleCnt="0"/>
      <dgm:spPr/>
    </dgm:pt>
    <dgm:pt modelId="{705DCCFA-AA77-4C19-A229-82F59C4DC9F9}" type="pres">
      <dgm:prSet presAssocID="{5E47A8D1-AFB9-434C-836F-172F5C121CBE}" presName="tx2" presStyleLbl="revTx" presStyleIdx="3" presStyleCnt="9"/>
      <dgm:spPr/>
      <dgm:t>
        <a:bodyPr/>
        <a:lstStyle/>
        <a:p>
          <a:endParaRPr lang="pl-PL"/>
        </a:p>
      </dgm:t>
    </dgm:pt>
    <dgm:pt modelId="{1074C69D-0EC9-436A-B900-65A338E4A1EC}" type="pres">
      <dgm:prSet presAssocID="{5E47A8D1-AFB9-434C-836F-172F5C121CBE}" presName="vert2" presStyleCnt="0"/>
      <dgm:spPr/>
    </dgm:pt>
    <dgm:pt modelId="{43F12980-A94F-4CA9-8BAE-DE1FE0238053}" type="pres">
      <dgm:prSet presAssocID="{5E47A8D1-AFB9-434C-836F-172F5C121CBE}" presName="thinLine2b" presStyleLbl="callout" presStyleIdx="2" presStyleCnt="7"/>
      <dgm:spPr/>
    </dgm:pt>
    <dgm:pt modelId="{3C5E9CC6-B060-46D4-855E-77390688E1A8}" type="pres">
      <dgm:prSet presAssocID="{5E47A8D1-AFB9-434C-836F-172F5C121CBE}" presName="vertSpace2b" presStyleCnt="0"/>
      <dgm:spPr/>
    </dgm:pt>
    <dgm:pt modelId="{21BFF631-11F1-4935-8D11-2128A2600EDA}" type="pres">
      <dgm:prSet presAssocID="{778396C3-6D6D-4392-9D39-5365221E7F13}" presName="horz2" presStyleCnt="0"/>
      <dgm:spPr/>
    </dgm:pt>
    <dgm:pt modelId="{C6BB3B0A-1255-47A3-BA0C-DFEA377B1F0F}" type="pres">
      <dgm:prSet presAssocID="{778396C3-6D6D-4392-9D39-5365221E7F13}" presName="horzSpace2" presStyleCnt="0"/>
      <dgm:spPr/>
    </dgm:pt>
    <dgm:pt modelId="{38A40240-EE2F-4E0B-8D8A-433957476A5D}" type="pres">
      <dgm:prSet presAssocID="{778396C3-6D6D-4392-9D39-5365221E7F13}" presName="tx2" presStyleLbl="revTx" presStyleIdx="4" presStyleCnt="9"/>
      <dgm:spPr/>
      <dgm:t>
        <a:bodyPr/>
        <a:lstStyle/>
        <a:p>
          <a:endParaRPr lang="pl-PL"/>
        </a:p>
      </dgm:t>
    </dgm:pt>
    <dgm:pt modelId="{4E90C133-4452-418E-81DE-69AFF72CCB88}" type="pres">
      <dgm:prSet presAssocID="{778396C3-6D6D-4392-9D39-5365221E7F13}" presName="vert2" presStyleCnt="0"/>
      <dgm:spPr/>
    </dgm:pt>
    <dgm:pt modelId="{C91144E7-77F5-400F-9AE6-35EB747740E3}" type="pres">
      <dgm:prSet presAssocID="{778396C3-6D6D-4392-9D39-5365221E7F13}" presName="thinLine2b" presStyleLbl="callout" presStyleIdx="3" presStyleCnt="7"/>
      <dgm:spPr/>
    </dgm:pt>
    <dgm:pt modelId="{804FFB80-FB34-4D8B-AB92-FF1A6DEAB4B2}" type="pres">
      <dgm:prSet presAssocID="{778396C3-6D6D-4392-9D39-5365221E7F13}" presName="vertSpace2b" presStyleCnt="0"/>
      <dgm:spPr/>
    </dgm:pt>
    <dgm:pt modelId="{5F9C3D14-03C9-4A98-B95A-E8B9AD6570A5}" type="pres">
      <dgm:prSet presAssocID="{99108FDA-CB7F-4990-8842-1D21249F6618}" presName="thickLine" presStyleLbl="alignNode1" presStyleIdx="1" presStyleCnt="2"/>
      <dgm:spPr/>
    </dgm:pt>
    <dgm:pt modelId="{7333EE36-3596-4C36-B2A7-A40D1DF19372}" type="pres">
      <dgm:prSet presAssocID="{99108FDA-CB7F-4990-8842-1D21249F6618}" presName="horz1" presStyleCnt="0"/>
      <dgm:spPr/>
    </dgm:pt>
    <dgm:pt modelId="{AC5FC072-44B8-43B9-A1A1-0AF8C4BA26EE}" type="pres">
      <dgm:prSet presAssocID="{99108FDA-CB7F-4990-8842-1D21249F6618}" presName="tx1" presStyleLbl="revTx" presStyleIdx="5" presStyleCnt="9"/>
      <dgm:spPr/>
      <dgm:t>
        <a:bodyPr/>
        <a:lstStyle/>
        <a:p>
          <a:endParaRPr lang="pl-PL"/>
        </a:p>
      </dgm:t>
    </dgm:pt>
    <dgm:pt modelId="{7097C1DB-AB78-41D2-A648-8E77D4EB8AF3}" type="pres">
      <dgm:prSet presAssocID="{99108FDA-CB7F-4990-8842-1D21249F6618}" presName="vert1" presStyleCnt="0"/>
      <dgm:spPr/>
    </dgm:pt>
    <dgm:pt modelId="{717CB7F1-12F8-4888-A256-85C654C10FD7}" type="pres">
      <dgm:prSet presAssocID="{66E95FD9-E25D-4AC5-BF70-2AD353F11B6A}" presName="vertSpace2a" presStyleCnt="0"/>
      <dgm:spPr/>
    </dgm:pt>
    <dgm:pt modelId="{6E74E788-470C-4F87-8028-FFB92060F100}" type="pres">
      <dgm:prSet presAssocID="{66E95FD9-E25D-4AC5-BF70-2AD353F11B6A}" presName="horz2" presStyleCnt="0"/>
      <dgm:spPr/>
    </dgm:pt>
    <dgm:pt modelId="{E9235877-8C64-4119-A942-FAF6DA616C28}" type="pres">
      <dgm:prSet presAssocID="{66E95FD9-E25D-4AC5-BF70-2AD353F11B6A}" presName="horzSpace2" presStyleCnt="0"/>
      <dgm:spPr/>
    </dgm:pt>
    <dgm:pt modelId="{B374A125-2957-4539-A599-D4107E89FE3E}" type="pres">
      <dgm:prSet presAssocID="{66E95FD9-E25D-4AC5-BF70-2AD353F11B6A}" presName="tx2" presStyleLbl="revTx" presStyleIdx="6" presStyleCnt="9"/>
      <dgm:spPr/>
      <dgm:t>
        <a:bodyPr/>
        <a:lstStyle/>
        <a:p>
          <a:endParaRPr lang="pl-PL"/>
        </a:p>
      </dgm:t>
    </dgm:pt>
    <dgm:pt modelId="{C401FDDF-14A2-42F4-8484-A2EA49DD03DA}" type="pres">
      <dgm:prSet presAssocID="{66E95FD9-E25D-4AC5-BF70-2AD353F11B6A}" presName="vert2" presStyleCnt="0"/>
      <dgm:spPr/>
    </dgm:pt>
    <dgm:pt modelId="{F21EDB46-5DAD-4DB4-9342-C604E8E3A7A4}" type="pres">
      <dgm:prSet presAssocID="{66E95FD9-E25D-4AC5-BF70-2AD353F11B6A}" presName="thinLine2b" presStyleLbl="callout" presStyleIdx="4" presStyleCnt="7"/>
      <dgm:spPr/>
    </dgm:pt>
    <dgm:pt modelId="{ABAEC2D0-0BBD-4534-A332-E3D466E254B4}" type="pres">
      <dgm:prSet presAssocID="{66E95FD9-E25D-4AC5-BF70-2AD353F11B6A}" presName="vertSpace2b" presStyleCnt="0"/>
      <dgm:spPr/>
    </dgm:pt>
    <dgm:pt modelId="{AA9C2994-4CCC-4164-AA0D-47A40BAAB240}" type="pres">
      <dgm:prSet presAssocID="{F4585E4E-19EC-4308-8E52-35A44EC3652A}" presName="horz2" presStyleCnt="0"/>
      <dgm:spPr/>
    </dgm:pt>
    <dgm:pt modelId="{D6922572-532C-4393-B18B-4132893EAF3F}" type="pres">
      <dgm:prSet presAssocID="{F4585E4E-19EC-4308-8E52-35A44EC3652A}" presName="horzSpace2" presStyleCnt="0"/>
      <dgm:spPr/>
    </dgm:pt>
    <dgm:pt modelId="{2F98DC35-E056-40A2-8FCB-E1558B9268E1}" type="pres">
      <dgm:prSet presAssocID="{F4585E4E-19EC-4308-8E52-35A44EC3652A}" presName="tx2" presStyleLbl="revTx" presStyleIdx="7" presStyleCnt="9"/>
      <dgm:spPr/>
      <dgm:t>
        <a:bodyPr/>
        <a:lstStyle/>
        <a:p>
          <a:endParaRPr lang="pl-PL"/>
        </a:p>
      </dgm:t>
    </dgm:pt>
    <dgm:pt modelId="{58029052-E8EE-453B-9D4C-9E726962E918}" type="pres">
      <dgm:prSet presAssocID="{F4585E4E-19EC-4308-8E52-35A44EC3652A}" presName="vert2" presStyleCnt="0"/>
      <dgm:spPr/>
    </dgm:pt>
    <dgm:pt modelId="{61665DED-C6A0-43C6-A9CC-2180C093BAB4}" type="pres">
      <dgm:prSet presAssocID="{F4585E4E-19EC-4308-8E52-35A44EC3652A}" presName="thinLine2b" presStyleLbl="callout" presStyleIdx="5" presStyleCnt="7"/>
      <dgm:spPr/>
    </dgm:pt>
    <dgm:pt modelId="{C4841472-140F-4751-AE29-D98E054C409E}" type="pres">
      <dgm:prSet presAssocID="{F4585E4E-19EC-4308-8E52-35A44EC3652A}" presName="vertSpace2b" presStyleCnt="0"/>
      <dgm:spPr/>
    </dgm:pt>
    <dgm:pt modelId="{1A98F9AD-275F-4729-A13A-F77009BDBB59}" type="pres">
      <dgm:prSet presAssocID="{F8C0D351-E09E-4DBA-A6D4-D8FC9142DEF9}" presName="horz2" presStyleCnt="0"/>
      <dgm:spPr/>
    </dgm:pt>
    <dgm:pt modelId="{188DDB68-2297-43F4-8A3E-3CE637890C6E}" type="pres">
      <dgm:prSet presAssocID="{F8C0D351-E09E-4DBA-A6D4-D8FC9142DEF9}" presName="horzSpace2" presStyleCnt="0"/>
      <dgm:spPr/>
    </dgm:pt>
    <dgm:pt modelId="{62AF4992-13E7-4F4D-ADD2-E0904CAA3799}" type="pres">
      <dgm:prSet presAssocID="{F8C0D351-E09E-4DBA-A6D4-D8FC9142DEF9}" presName="tx2" presStyleLbl="revTx" presStyleIdx="8" presStyleCnt="9"/>
      <dgm:spPr/>
      <dgm:t>
        <a:bodyPr/>
        <a:lstStyle/>
        <a:p>
          <a:endParaRPr lang="pl-PL"/>
        </a:p>
      </dgm:t>
    </dgm:pt>
    <dgm:pt modelId="{D5F8AC8C-F4D1-4602-8FB1-845A33BED9AD}" type="pres">
      <dgm:prSet presAssocID="{F8C0D351-E09E-4DBA-A6D4-D8FC9142DEF9}" presName="vert2" presStyleCnt="0"/>
      <dgm:spPr/>
    </dgm:pt>
    <dgm:pt modelId="{2614D83A-FF60-4F45-8B20-8AFA54C4ECE8}" type="pres">
      <dgm:prSet presAssocID="{F8C0D351-E09E-4DBA-A6D4-D8FC9142DEF9}" presName="thinLine2b" presStyleLbl="callout" presStyleIdx="6" presStyleCnt="7"/>
      <dgm:spPr/>
    </dgm:pt>
    <dgm:pt modelId="{65F9AB91-7A2F-4254-95F3-9D4229DB6C09}" type="pres">
      <dgm:prSet presAssocID="{F8C0D351-E09E-4DBA-A6D4-D8FC9142DEF9}" presName="vertSpace2b" presStyleCnt="0"/>
      <dgm:spPr/>
    </dgm:pt>
  </dgm:ptLst>
  <dgm:cxnLst>
    <dgm:cxn modelId="{22AC114C-D96F-4A97-9021-EEB85877A88E}" srcId="{F50C33F2-E1F4-4F0A-AE17-06F704849578}" destId="{A59D627C-0EFF-4BDC-AF83-ED7A7E0C36FE}" srcOrd="1" destOrd="0" parTransId="{9F9D3FB7-200C-490E-AD3A-85DE34C20E4A}" sibTransId="{E62DE20B-67CC-4979-8E24-72E43E6C9E5D}"/>
    <dgm:cxn modelId="{D57143B4-239A-4D74-8C59-43043016FE3D}" type="presOf" srcId="{778396C3-6D6D-4392-9D39-5365221E7F13}" destId="{38A40240-EE2F-4E0B-8D8A-433957476A5D}" srcOrd="0" destOrd="0" presId="urn:microsoft.com/office/officeart/2008/layout/LinedList"/>
    <dgm:cxn modelId="{480CA42D-ED0D-467F-82C0-9FFE8E9C8891}" srcId="{3A50010E-0E61-4FD0-8F52-5E15081E9B87}" destId="{99108FDA-CB7F-4990-8842-1D21249F6618}" srcOrd="1" destOrd="0" parTransId="{E6E56DD2-466F-4583-BE2F-C887392631DC}" sibTransId="{ED6A1287-5971-4CC9-9B8A-CA9090A79DB4}"/>
    <dgm:cxn modelId="{3E0FB5A4-D8CC-4717-845F-2E30CA5CA206}" type="presOf" srcId="{3A50010E-0E61-4FD0-8F52-5E15081E9B87}" destId="{AFD94F06-FAF5-4467-BC83-712945F6D132}" srcOrd="0" destOrd="0" presId="urn:microsoft.com/office/officeart/2008/layout/LinedList"/>
    <dgm:cxn modelId="{05A1D32F-F743-458B-AEC2-97021C496384}" srcId="{99108FDA-CB7F-4990-8842-1D21249F6618}" destId="{66E95FD9-E25D-4AC5-BF70-2AD353F11B6A}" srcOrd="0" destOrd="0" parTransId="{16EF30BA-B65C-455C-951B-98DB70CD19F2}" sibTransId="{401F29CE-7550-41C8-908A-1C7D9D4AFF38}"/>
    <dgm:cxn modelId="{675ED2BB-26C9-4B7B-A4B6-62531E7B2F60}" type="presOf" srcId="{F50C33F2-E1F4-4F0A-AE17-06F704849578}" destId="{BE69937E-4D4B-4654-ADE7-2911A4BBC699}" srcOrd="0" destOrd="0" presId="urn:microsoft.com/office/officeart/2008/layout/LinedList"/>
    <dgm:cxn modelId="{8EE57D9B-AEA3-4CAF-8CDF-32A9E62F9AED}" type="presOf" srcId="{A59D627C-0EFF-4BDC-AF83-ED7A7E0C36FE}" destId="{2A0F7ECC-1F0C-47A0-8C35-BBEF4C12AB85}" srcOrd="0" destOrd="0" presId="urn:microsoft.com/office/officeart/2008/layout/LinedList"/>
    <dgm:cxn modelId="{30D9E5A9-B94D-4D18-BCE5-D48DF50EEFE0}" srcId="{99108FDA-CB7F-4990-8842-1D21249F6618}" destId="{F4585E4E-19EC-4308-8E52-35A44EC3652A}" srcOrd="1" destOrd="0" parTransId="{E0E6123A-F992-4393-8C58-F0A747624067}" sibTransId="{518B82E9-E671-4EAD-BE35-2D7B4435AEC0}"/>
    <dgm:cxn modelId="{872F29D1-ADF4-4C4C-9128-F8BFEC45D168}" srcId="{F50C33F2-E1F4-4F0A-AE17-06F704849578}" destId="{778396C3-6D6D-4392-9D39-5365221E7F13}" srcOrd="3" destOrd="0" parTransId="{16949282-3DB6-4F8C-86A3-FAA9EC1C2866}" sibTransId="{790B3498-1356-4D9E-A0BB-87AAD6A0419A}"/>
    <dgm:cxn modelId="{E8A5FEBD-58DF-4A89-A100-EE5DE16D7639}" type="presOf" srcId="{F8C0D351-E09E-4DBA-A6D4-D8FC9142DEF9}" destId="{62AF4992-13E7-4F4D-ADD2-E0904CAA3799}" srcOrd="0" destOrd="0" presId="urn:microsoft.com/office/officeart/2008/layout/LinedList"/>
    <dgm:cxn modelId="{F77EC8B4-D76B-4825-8ADD-AE32343DA96D}" srcId="{F50C33F2-E1F4-4F0A-AE17-06F704849578}" destId="{5E47A8D1-AFB9-434C-836F-172F5C121CBE}" srcOrd="2" destOrd="0" parTransId="{F74607FF-027D-45D7-8CA1-16BA398E833A}" sibTransId="{E5F73450-8CA1-424F-AEF5-E183074A862B}"/>
    <dgm:cxn modelId="{E17E7FE8-92C8-4B5A-AB68-9BB2496EAD4E}" type="presOf" srcId="{F4585E4E-19EC-4308-8E52-35A44EC3652A}" destId="{2F98DC35-E056-40A2-8FCB-E1558B9268E1}" srcOrd="0" destOrd="0" presId="urn:microsoft.com/office/officeart/2008/layout/LinedList"/>
    <dgm:cxn modelId="{1E93ABE2-86C2-4C1C-B8C2-4266EAD3E243}" type="presOf" srcId="{5E47A8D1-AFB9-434C-836F-172F5C121CBE}" destId="{705DCCFA-AA77-4C19-A229-82F59C4DC9F9}" srcOrd="0" destOrd="0" presId="urn:microsoft.com/office/officeart/2008/layout/LinedList"/>
    <dgm:cxn modelId="{A1531620-9C19-47FC-A0C8-4CA85A5A0445}" srcId="{99108FDA-CB7F-4990-8842-1D21249F6618}" destId="{F8C0D351-E09E-4DBA-A6D4-D8FC9142DEF9}" srcOrd="2" destOrd="0" parTransId="{59E7586C-2F99-419E-875C-6C944E1074EA}" sibTransId="{63E3D6E4-F5E5-4E9E-9CCA-26EFE10F79C5}"/>
    <dgm:cxn modelId="{61448DEE-E128-48E6-9E94-CCB85D23D061}" type="presOf" srcId="{66E95FD9-E25D-4AC5-BF70-2AD353F11B6A}" destId="{B374A125-2957-4539-A599-D4107E89FE3E}" srcOrd="0" destOrd="0" presId="urn:microsoft.com/office/officeart/2008/layout/LinedList"/>
    <dgm:cxn modelId="{E63DEDC8-37D6-4C4D-999D-DB7C0966E48A}" srcId="{F50C33F2-E1F4-4F0A-AE17-06F704849578}" destId="{17FD579C-EBAE-4627-9369-F256ECF154FE}" srcOrd="0" destOrd="0" parTransId="{FF6B01CD-ED6D-441C-927F-B664E6D0C175}" sibTransId="{ADCE8666-4A8D-473C-ABC9-CFAB3D1448BC}"/>
    <dgm:cxn modelId="{5F51CC1B-4949-4414-8D6C-24EB41F22007}" type="presOf" srcId="{99108FDA-CB7F-4990-8842-1D21249F6618}" destId="{AC5FC072-44B8-43B9-A1A1-0AF8C4BA26EE}" srcOrd="0" destOrd="0" presId="urn:microsoft.com/office/officeart/2008/layout/LinedList"/>
    <dgm:cxn modelId="{F7B432E9-CED4-4F18-A0F1-CC0433B6DA0E}" srcId="{3A50010E-0E61-4FD0-8F52-5E15081E9B87}" destId="{F50C33F2-E1F4-4F0A-AE17-06F704849578}" srcOrd="0" destOrd="0" parTransId="{5A277ACE-B3C0-4B9D-86A0-BBE30FC444C9}" sibTransId="{8EB30DB8-3966-4553-B900-25457D61099C}"/>
    <dgm:cxn modelId="{E2EFFECD-58E5-4DD9-9403-2F2DD46346AD}" type="presOf" srcId="{17FD579C-EBAE-4627-9369-F256ECF154FE}" destId="{264EA215-99C0-464D-920D-BFA6F13993BF}" srcOrd="0" destOrd="0" presId="urn:microsoft.com/office/officeart/2008/layout/LinedList"/>
    <dgm:cxn modelId="{16298936-2590-4188-95C5-5C9EC61CE260}" type="presParOf" srcId="{AFD94F06-FAF5-4467-BC83-712945F6D132}" destId="{575391F0-93A9-4425-AE3B-4BEA3669C710}" srcOrd="0" destOrd="0" presId="urn:microsoft.com/office/officeart/2008/layout/LinedList"/>
    <dgm:cxn modelId="{7ABCBF7E-131B-459E-9705-5D9CB78BEE02}" type="presParOf" srcId="{AFD94F06-FAF5-4467-BC83-712945F6D132}" destId="{5EC8A3CC-731A-4AA2-9B18-6AC6950FFF25}" srcOrd="1" destOrd="0" presId="urn:microsoft.com/office/officeart/2008/layout/LinedList"/>
    <dgm:cxn modelId="{AD2451D6-7C05-461B-8CCB-2DEA336D7154}" type="presParOf" srcId="{5EC8A3CC-731A-4AA2-9B18-6AC6950FFF25}" destId="{BE69937E-4D4B-4654-ADE7-2911A4BBC699}" srcOrd="0" destOrd="0" presId="urn:microsoft.com/office/officeart/2008/layout/LinedList"/>
    <dgm:cxn modelId="{54EC54CC-DC81-4F16-9BEC-DE1CD325467C}" type="presParOf" srcId="{5EC8A3CC-731A-4AA2-9B18-6AC6950FFF25}" destId="{29D5C017-E8F7-4212-9145-8014706B0AD0}" srcOrd="1" destOrd="0" presId="urn:microsoft.com/office/officeart/2008/layout/LinedList"/>
    <dgm:cxn modelId="{A31530BF-8AFF-45C1-A563-2F6457EE9032}" type="presParOf" srcId="{29D5C017-E8F7-4212-9145-8014706B0AD0}" destId="{0DBD2A6A-8B50-40C0-832C-916952394884}" srcOrd="0" destOrd="0" presId="urn:microsoft.com/office/officeart/2008/layout/LinedList"/>
    <dgm:cxn modelId="{A1943848-C4DA-43FD-BEBE-732635420EDC}" type="presParOf" srcId="{29D5C017-E8F7-4212-9145-8014706B0AD0}" destId="{280B8F97-777A-4DAE-808F-2E2D2C39645F}" srcOrd="1" destOrd="0" presId="urn:microsoft.com/office/officeart/2008/layout/LinedList"/>
    <dgm:cxn modelId="{D69C37D6-7BC3-4876-BFB2-227BE2B65F17}" type="presParOf" srcId="{280B8F97-777A-4DAE-808F-2E2D2C39645F}" destId="{DA9A969C-6676-4340-87AE-3C672BE74D66}" srcOrd="0" destOrd="0" presId="urn:microsoft.com/office/officeart/2008/layout/LinedList"/>
    <dgm:cxn modelId="{9DFF2BB5-EB79-4806-B1F7-A54B19319C90}" type="presParOf" srcId="{280B8F97-777A-4DAE-808F-2E2D2C39645F}" destId="{264EA215-99C0-464D-920D-BFA6F13993BF}" srcOrd="1" destOrd="0" presId="urn:microsoft.com/office/officeart/2008/layout/LinedList"/>
    <dgm:cxn modelId="{2A5055DA-9967-488A-9B10-D90E225B59D4}" type="presParOf" srcId="{280B8F97-777A-4DAE-808F-2E2D2C39645F}" destId="{9995C43F-216E-4AE5-B3D8-62692572E469}" srcOrd="2" destOrd="0" presId="urn:microsoft.com/office/officeart/2008/layout/LinedList"/>
    <dgm:cxn modelId="{2C5CF4B8-902B-437B-A265-35DA7D157880}" type="presParOf" srcId="{29D5C017-E8F7-4212-9145-8014706B0AD0}" destId="{DAF3F3D1-0E1D-47A2-9811-9EE9F64663E7}" srcOrd="2" destOrd="0" presId="urn:microsoft.com/office/officeart/2008/layout/LinedList"/>
    <dgm:cxn modelId="{FA973439-0060-42C0-A4FB-FABAF3628586}" type="presParOf" srcId="{29D5C017-E8F7-4212-9145-8014706B0AD0}" destId="{BE89042C-659C-41EB-9B71-BF3B14140EEE}" srcOrd="3" destOrd="0" presId="urn:microsoft.com/office/officeart/2008/layout/LinedList"/>
    <dgm:cxn modelId="{6E3D0EE4-348F-42CA-8046-D6644ED21406}" type="presParOf" srcId="{29D5C017-E8F7-4212-9145-8014706B0AD0}" destId="{B82C5CAB-8C92-47F6-A8C0-EDC29D2FBD68}" srcOrd="4" destOrd="0" presId="urn:microsoft.com/office/officeart/2008/layout/LinedList"/>
    <dgm:cxn modelId="{1A5B9EA6-CFFB-4C80-84D8-C4BCBF37EBBE}" type="presParOf" srcId="{B82C5CAB-8C92-47F6-A8C0-EDC29D2FBD68}" destId="{9B4C2CB7-193F-4AFB-8F9A-814985D2614D}" srcOrd="0" destOrd="0" presId="urn:microsoft.com/office/officeart/2008/layout/LinedList"/>
    <dgm:cxn modelId="{402CFC04-D01C-4F81-8CFD-09771E1FF4B6}" type="presParOf" srcId="{B82C5CAB-8C92-47F6-A8C0-EDC29D2FBD68}" destId="{2A0F7ECC-1F0C-47A0-8C35-BBEF4C12AB85}" srcOrd="1" destOrd="0" presId="urn:microsoft.com/office/officeart/2008/layout/LinedList"/>
    <dgm:cxn modelId="{AC0F0D04-1DCE-492E-ADC4-7F8E72CF9654}" type="presParOf" srcId="{B82C5CAB-8C92-47F6-A8C0-EDC29D2FBD68}" destId="{158A0BDF-CF8A-477B-9E90-613CB2873690}" srcOrd="2" destOrd="0" presId="urn:microsoft.com/office/officeart/2008/layout/LinedList"/>
    <dgm:cxn modelId="{1E0CBA84-A2CA-4C6B-AD9A-CEDBCEA07C30}" type="presParOf" srcId="{29D5C017-E8F7-4212-9145-8014706B0AD0}" destId="{3A4C2AA5-5A18-43E2-98F1-54CFA25F8295}" srcOrd="5" destOrd="0" presId="urn:microsoft.com/office/officeart/2008/layout/LinedList"/>
    <dgm:cxn modelId="{076A0904-A0D6-4090-9FAD-96021D722259}" type="presParOf" srcId="{29D5C017-E8F7-4212-9145-8014706B0AD0}" destId="{5D4876A0-861C-4DBB-BB6B-5DEB8454DFC1}" srcOrd="6" destOrd="0" presId="urn:microsoft.com/office/officeart/2008/layout/LinedList"/>
    <dgm:cxn modelId="{2847E86F-2152-4F36-88D4-D57AB057A791}" type="presParOf" srcId="{29D5C017-E8F7-4212-9145-8014706B0AD0}" destId="{2F9C772D-BD90-4EF7-9E86-0A85F72E4D87}" srcOrd="7" destOrd="0" presId="urn:microsoft.com/office/officeart/2008/layout/LinedList"/>
    <dgm:cxn modelId="{85ACBD57-1E11-4232-8A46-6398310858BD}" type="presParOf" srcId="{2F9C772D-BD90-4EF7-9E86-0A85F72E4D87}" destId="{BBD2C6BA-396A-451E-BB77-B02CDFD6F393}" srcOrd="0" destOrd="0" presId="urn:microsoft.com/office/officeart/2008/layout/LinedList"/>
    <dgm:cxn modelId="{53DD71F1-4E5F-43BF-8681-0A786525EF7E}" type="presParOf" srcId="{2F9C772D-BD90-4EF7-9E86-0A85F72E4D87}" destId="{705DCCFA-AA77-4C19-A229-82F59C4DC9F9}" srcOrd="1" destOrd="0" presId="urn:microsoft.com/office/officeart/2008/layout/LinedList"/>
    <dgm:cxn modelId="{8C15013D-7C69-4F49-99BF-D6F709EF3608}" type="presParOf" srcId="{2F9C772D-BD90-4EF7-9E86-0A85F72E4D87}" destId="{1074C69D-0EC9-436A-B900-65A338E4A1EC}" srcOrd="2" destOrd="0" presId="urn:microsoft.com/office/officeart/2008/layout/LinedList"/>
    <dgm:cxn modelId="{C6F68CB8-EB53-484D-A606-43B01ED87E1E}" type="presParOf" srcId="{29D5C017-E8F7-4212-9145-8014706B0AD0}" destId="{43F12980-A94F-4CA9-8BAE-DE1FE0238053}" srcOrd="8" destOrd="0" presId="urn:microsoft.com/office/officeart/2008/layout/LinedList"/>
    <dgm:cxn modelId="{32E573D6-E0AE-45D6-80EC-217601FB7759}" type="presParOf" srcId="{29D5C017-E8F7-4212-9145-8014706B0AD0}" destId="{3C5E9CC6-B060-46D4-855E-77390688E1A8}" srcOrd="9" destOrd="0" presId="urn:microsoft.com/office/officeart/2008/layout/LinedList"/>
    <dgm:cxn modelId="{CA14C906-E3FF-4AD4-B706-C3CB135884FD}" type="presParOf" srcId="{29D5C017-E8F7-4212-9145-8014706B0AD0}" destId="{21BFF631-11F1-4935-8D11-2128A2600EDA}" srcOrd="10" destOrd="0" presId="urn:microsoft.com/office/officeart/2008/layout/LinedList"/>
    <dgm:cxn modelId="{8D6C16BF-B1ED-4401-952B-D049D8404759}" type="presParOf" srcId="{21BFF631-11F1-4935-8D11-2128A2600EDA}" destId="{C6BB3B0A-1255-47A3-BA0C-DFEA377B1F0F}" srcOrd="0" destOrd="0" presId="urn:microsoft.com/office/officeart/2008/layout/LinedList"/>
    <dgm:cxn modelId="{6312C621-BE8F-43D2-A5E3-EDC4EA095A26}" type="presParOf" srcId="{21BFF631-11F1-4935-8D11-2128A2600EDA}" destId="{38A40240-EE2F-4E0B-8D8A-433957476A5D}" srcOrd="1" destOrd="0" presId="urn:microsoft.com/office/officeart/2008/layout/LinedList"/>
    <dgm:cxn modelId="{1E60C4DB-5C59-421A-BC3C-3B0A453007C4}" type="presParOf" srcId="{21BFF631-11F1-4935-8D11-2128A2600EDA}" destId="{4E90C133-4452-418E-81DE-69AFF72CCB88}" srcOrd="2" destOrd="0" presId="urn:microsoft.com/office/officeart/2008/layout/LinedList"/>
    <dgm:cxn modelId="{F0DEDC60-9ACA-4090-B33C-C7AF27ACCAA9}" type="presParOf" srcId="{29D5C017-E8F7-4212-9145-8014706B0AD0}" destId="{C91144E7-77F5-400F-9AE6-35EB747740E3}" srcOrd="11" destOrd="0" presId="urn:microsoft.com/office/officeart/2008/layout/LinedList"/>
    <dgm:cxn modelId="{F307B658-0AEC-4DC9-BCA2-F4E4DCB8D9F3}" type="presParOf" srcId="{29D5C017-E8F7-4212-9145-8014706B0AD0}" destId="{804FFB80-FB34-4D8B-AB92-FF1A6DEAB4B2}" srcOrd="12" destOrd="0" presId="urn:microsoft.com/office/officeart/2008/layout/LinedList"/>
    <dgm:cxn modelId="{3A874374-A26C-43E9-9D5F-F411F1FBBF57}" type="presParOf" srcId="{AFD94F06-FAF5-4467-BC83-712945F6D132}" destId="{5F9C3D14-03C9-4A98-B95A-E8B9AD6570A5}" srcOrd="2" destOrd="0" presId="urn:microsoft.com/office/officeart/2008/layout/LinedList"/>
    <dgm:cxn modelId="{EF332A16-A3EF-4B24-A1F6-C6CB34ACF275}" type="presParOf" srcId="{AFD94F06-FAF5-4467-BC83-712945F6D132}" destId="{7333EE36-3596-4C36-B2A7-A40D1DF19372}" srcOrd="3" destOrd="0" presId="urn:microsoft.com/office/officeart/2008/layout/LinedList"/>
    <dgm:cxn modelId="{4BC4E466-F3F3-441D-B145-4C0AC7B15976}" type="presParOf" srcId="{7333EE36-3596-4C36-B2A7-A40D1DF19372}" destId="{AC5FC072-44B8-43B9-A1A1-0AF8C4BA26EE}" srcOrd="0" destOrd="0" presId="urn:microsoft.com/office/officeart/2008/layout/LinedList"/>
    <dgm:cxn modelId="{793A6EEF-D795-443D-8C34-139B14950D6D}" type="presParOf" srcId="{7333EE36-3596-4C36-B2A7-A40D1DF19372}" destId="{7097C1DB-AB78-41D2-A648-8E77D4EB8AF3}" srcOrd="1" destOrd="0" presId="urn:microsoft.com/office/officeart/2008/layout/LinedList"/>
    <dgm:cxn modelId="{B56DFBE0-99C3-40BF-BC05-CB405A797D13}" type="presParOf" srcId="{7097C1DB-AB78-41D2-A648-8E77D4EB8AF3}" destId="{717CB7F1-12F8-4888-A256-85C654C10FD7}" srcOrd="0" destOrd="0" presId="urn:microsoft.com/office/officeart/2008/layout/LinedList"/>
    <dgm:cxn modelId="{B62FCA45-1EC2-4775-A8EB-2B2F211C083B}" type="presParOf" srcId="{7097C1DB-AB78-41D2-A648-8E77D4EB8AF3}" destId="{6E74E788-470C-4F87-8028-FFB92060F100}" srcOrd="1" destOrd="0" presId="urn:microsoft.com/office/officeart/2008/layout/LinedList"/>
    <dgm:cxn modelId="{997C15A3-0CEF-4B03-BA05-92BF2FE656AC}" type="presParOf" srcId="{6E74E788-470C-4F87-8028-FFB92060F100}" destId="{E9235877-8C64-4119-A942-FAF6DA616C28}" srcOrd="0" destOrd="0" presId="urn:microsoft.com/office/officeart/2008/layout/LinedList"/>
    <dgm:cxn modelId="{9904625E-9403-4FCA-8F05-9AA499C78F0D}" type="presParOf" srcId="{6E74E788-470C-4F87-8028-FFB92060F100}" destId="{B374A125-2957-4539-A599-D4107E89FE3E}" srcOrd="1" destOrd="0" presId="urn:microsoft.com/office/officeart/2008/layout/LinedList"/>
    <dgm:cxn modelId="{8FE1049B-1F8E-479A-8B66-25D0D44567B5}" type="presParOf" srcId="{6E74E788-470C-4F87-8028-FFB92060F100}" destId="{C401FDDF-14A2-42F4-8484-A2EA49DD03DA}" srcOrd="2" destOrd="0" presId="urn:microsoft.com/office/officeart/2008/layout/LinedList"/>
    <dgm:cxn modelId="{7469F91A-AC1F-4885-8D99-1F718971260D}" type="presParOf" srcId="{7097C1DB-AB78-41D2-A648-8E77D4EB8AF3}" destId="{F21EDB46-5DAD-4DB4-9342-C604E8E3A7A4}" srcOrd="2" destOrd="0" presId="urn:microsoft.com/office/officeart/2008/layout/LinedList"/>
    <dgm:cxn modelId="{A0F31A07-6135-4480-B271-4CD0FFF63B2C}" type="presParOf" srcId="{7097C1DB-AB78-41D2-A648-8E77D4EB8AF3}" destId="{ABAEC2D0-0BBD-4534-A332-E3D466E254B4}" srcOrd="3" destOrd="0" presId="urn:microsoft.com/office/officeart/2008/layout/LinedList"/>
    <dgm:cxn modelId="{34104E4E-D1C6-464B-8740-C01E17F04CA1}" type="presParOf" srcId="{7097C1DB-AB78-41D2-A648-8E77D4EB8AF3}" destId="{AA9C2994-4CCC-4164-AA0D-47A40BAAB240}" srcOrd="4" destOrd="0" presId="urn:microsoft.com/office/officeart/2008/layout/LinedList"/>
    <dgm:cxn modelId="{1BE78950-6281-4284-8A64-3D79A45EC0DA}" type="presParOf" srcId="{AA9C2994-4CCC-4164-AA0D-47A40BAAB240}" destId="{D6922572-532C-4393-B18B-4132893EAF3F}" srcOrd="0" destOrd="0" presId="urn:microsoft.com/office/officeart/2008/layout/LinedList"/>
    <dgm:cxn modelId="{F7832E23-78E2-4F32-8FFF-7A444A36DF95}" type="presParOf" srcId="{AA9C2994-4CCC-4164-AA0D-47A40BAAB240}" destId="{2F98DC35-E056-40A2-8FCB-E1558B9268E1}" srcOrd="1" destOrd="0" presId="urn:microsoft.com/office/officeart/2008/layout/LinedList"/>
    <dgm:cxn modelId="{8C7B15FE-56E2-4072-BF65-CE790CCD047C}" type="presParOf" srcId="{AA9C2994-4CCC-4164-AA0D-47A40BAAB240}" destId="{58029052-E8EE-453B-9D4C-9E726962E918}" srcOrd="2" destOrd="0" presId="urn:microsoft.com/office/officeart/2008/layout/LinedList"/>
    <dgm:cxn modelId="{3231DC89-A840-487E-A868-123CA07EEF6D}" type="presParOf" srcId="{7097C1DB-AB78-41D2-A648-8E77D4EB8AF3}" destId="{61665DED-C6A0-43C6-A9CC-2180C093BAB4}" srcOrd="5" destOrd="0" presId="urn:microsoft.com/office/officeart/2008/layout/LinedList"/>
    <dgm:cxn modelId="{3FBCC25E-F3E9-42AC-A337-396E1C338E15}" type="presParOf" srcId="{7097C1DB-AB78-41D2-A648-8E77D4EB8AF3}" destId="{C4841472-140F-4751-AE29-D98E054C409E}" srcOrd="6" destOrd="0" presId="urn:microsoft.com/office/officeart/2008/layout/LinedList"/>
    <dgm:cxn modelId="{2C4738D4-91E4-4801-BEDC-9B1B714B0250}" type="presParOf" srcId="{7097C1DB-AB78-41D2-A648-8E77D4EB8AF3}" destId="{1A98F9AD-275F-4729-A13A-F77009BDBB59}" srcOrd="7" destOrd="0" presId="urn:microsoft.com/office/officeart/2008/layout/LinedList"/>
    <dgm:cxn modelId="{ED8BC790-039E-41A4-97F1-6E5BA6D71707}" type="presParOf" srcId="{1A98F9AD-275F-4729-A13A-F77009BDBB59}" destId="{188DDB68-2297-43F4-8A3E-3CE637890C6E}" srcOrd="0" destOrd="0" presId="urn:microsoft.com/office/officeart/2008/layout/LinedList"/>
    <dgm:cxn modelId="{0197F4A7-6E84-40E1-8199-628C8A467B0A}" type="presParOf" srcId="{1A98F9AD-275F-4729-A13A-F77009BDBB59}" destId="{62AF4992-13E7-4F4D-ADD2-E0904CAA3799}" srcOrd="1" destOrd="0" presId="urn:microsoft.com/office/officeart/2008/layout/LinedList"/>
    <dgm:cxn modelId="{E644712E-39D8-48D2-84D6-CCAFF8694ADC}" type="presParOf" srcId="{1A98F9AD-275F-4729-A13A-F77009BDBB59}" destId="{D5F8AC8C-F4D1-4602-8FB1-845A33BED9AD}" srcOrd="2" destOrd="0" presId="urn:microsoft.com/office/officeart/2008/layout/LinedList"/>
    <dgm:cxn modelId="{22927D80-9EA8-429D-A1A6-E02C51E6C3BF}" type="presParOf" srcId="{7097C1DB-AB78-41D2-A648-8E77D4EB8AF3}" destId="{2614D83A-FF60-4F45-8B20-8AFA54C4ECE8}" srcOrd="8" destOrd="0" presId="urn:microsoft.com/office/officeart/2008/layout/LinedList"/>
    <dgm:cxn modelId="{E2B8F4BF-4083-423A-ADA0-DEF02BF50A69}" type="presParOf" srcId="{7097C1DB-AB78-41D2-A648-8E77D4EB8AF3}" destId="{65F9AB91-7A2F-4254-95F3-9D4229DB6C09}" srcOrd="9"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50010E-0E61-4FD0-8F52-5E15081E9B87}" type="doc">
      <dgm:prSet loTypeId="urn:microsoft.com/office/officeart/2008/layout/LinedList" loCatId="list" qsTypeId="urn:microsoft.com/office/officeart/2005/8/quickstyle/simple1" qsCatId="simple" csTypeId="urn:microsoft.com/office/officeart/2005/8/colors/colorful1#3" csCatId="colorful" phldr="1"/>
      <dgm:spPr/>
      <dgm:t>
        <a:bodyPr/>
        <a:lstStyle/>
        <a:p>
          <a:endParaRPr lang="pl-PL"/>
        </a:p>
      </dgm:t>
    </dgm:pt>
    <dgm:pt modelId="{F50C33F2-E1F4-4F0A-AE17-06F704849578}">
      <dgm:prSet phldrT="[Tekst]"/>
      <dgm:spPr/>
      <dgm:t>
        <a:bodyPr/>
        <a:lstStyle/>
        <a:p>
          <a:r>
            <a:rPr lang="pl-PL"/>
            <a:t>Etap 5</a:t>
          </a:r>
          <a:endParaRPr lang="pl-PL" dirty="0"/>
        </a:p>
      </dgm:t>
    </dgm:pt>
    <dgm:pt modelId="{5A277ACE-B3C0-4B9D-86A0-BBE30FC444C9}" type="parTrans" cxnId="{F7B432E9-CED4-4F18-A0F1-CC0433B6DA0E}">
      <dgm:prSet/>
      <dgm:spPr/>
      <dgm:t>
        <a:bodyPr/>
        <a:lstStyle/>
        <a:p>
          <a:endParaRPr lang="pl-PL" sz="1600"/>
        </a:p>
      </dgm:t>
    </dgm:pt>
    <dgm:pt modelId="{8EB30DB8-3966-4553-B900-25457D61099C}" type="sibTrans" cxnId="{F7B432E9-CED4-4F18-A0F1-CC0433B6DA0E}">
      <dgm:prSet/>
      <dgm:spPr/>
      <dgm:t>
        <a:bodyPr/>
        <a:lstStyle/>
        <a:p>
          <a:endParaRPr lang="pl-PL"/>
        </a:p>
      </dgm:t>
    </dgm:pt>
    <dgm:pt modelId="{51EF104F-453A-40C9-A69A-78FA98D33CAE}">
      <dgm:prSet phldrT="[Tekst]" custT="1"/>
      <dgm:spPr/>
      <dgm:t>
        <a:bodyPr/>
        <a:lstStyle/>
        <a:p>
          <a:r>
            <a:rPr lang="pl-PL" sz="3200" dirty="0"/>
            <a:t>Ocena uczniów na podstawie ich zaangażowania</a:t>
          </a:r>
        </a:p>
      </dgm:t>
    </dgm:pt>
    <dgm:pt modelId="{561B81AB-4189-4809-BDA9-481E95F17B85}" type="parTrans" cxnId="{0FB9C8D2-ECD2-4A84-B3E7-4C8F120DA549}">
      <dgm:prSet/>
      <dgm:spPr/>
      <dgm:t>
        <a:bodyPr/>
        <a:lstStyle/>
        <a:p>
          <a:endParaRPr lang="pl-PL"/>
        </a:p>
      </dgm:t>
    </dgm:pt>
    <dgm:pt modelId="{EB09515A-8774-4823-8285-8B1595B316FE}" type="sibTrans" cxnId="{0FB9C8D2-ECD2-4A84-B3E7-4C8F120DA549}">
      <dgm:prSet/>
      <dgm:spPr/>
      <dgm:t>
        <a:bodyPr/>
        <a:lstStyle/>
        <a:p>
          <a:endParaRPr lang="pl-PL"/>
        </a:p>
      </dgm:t>
    </dgm:pt>
    <dgm:pt modelId="{9A51957E-4088-4E75-BA4C-1F335BE687A6}">
      <dgm:prSet phldrT="[Tekst]" custT="1"/>
      <dgm:spPr/>
      <dgm:t>
        <a:bodyPr/>
        <a:lstStyle/>
        <a:p>
          <a:r>
            <a:rPr lang="pl-PL" sz="3200" dirty="0"/>
            <a:t>Omówienie wniosków i korzyści z realizacji WQ. </a:t>
          </a:r>
        </a:p>
      </dgm:t>
    </dgm:pt>
    <dgm:pt modelId="{1556A43A-97FC-4121-B1AA-02E6B1F1AC52}" type="parTrans" cxnId="{7DBD37F3-5DBE-41CA-AAAA-0E983B1B145F}">
      <dgm:prSet/>
      <dgm:spPr/>
      <dgm:t>
        <a:bodyPr/>
        <a:lstStyle/>
        <a:p>
          <a:endParaRPr lang="pl-PL"/>
        </a:p>
      </dgm:t>
    </dgm:pt>
    <dgm:pt modelId="{344D0234-15A9-4A84-97C9-B361C642C564}" type="sibTrans" cxnId="{7DBD37F3-5DBE-41CA-AAAA-0E983B1B145F}">
      <dgm:prSet/>
      <dgm:spPr/>
      <dgm:t>
        <a:bodyPr/>
        <a:lstStyle/>
        <a:p>
          <a:endParaRPr lang="pl-PL"/>
        </a:p>
      </dgm:t>
    </dgm:pt>
    <dgm:pt modelId="{AFD94F06-FAF5-4467-BC83-712945F6D132}" type="pres">
      <dgm:prSet presAssocID="{3A50010E-0E61-4FD0-8F52-5E15081E9B87}" presName="vert0" presStyleCnt="0">
        <dgm:presLayoutVars>
          <dgm:dir/>
          <dgm:animOne val="branch"/>
          <dgm:animLvl val="lvl"/>
        </dgm:presLayoutVars>
      </dgm:prSet>
      <dgm:spPr/>
      <dgm:t>
        <a:bodyPr/>
        <a:lstStyle/>
        <a:p>
          <a:endParaRPr lang="pl-PL"/>
        </a:p>
      </dgm:t>
    </dgm:pt>
    <dgm:pt modelId="{575391F0-93A9-4425-AE3B-4BEA3669C710}" type="pres">
      <dgm:prSet presAssocID="{F50C33F2-E1F4-4F0A-AE17-06F704849578}" presName="thickLine" presStyleLbl="alignNode1" presStyleIdx="0" presStyleCnt="1"/>
      <dgm:spPr/>
    </dgm:pt>
    <dgm:pt modelId="{5EC8A3CC-731A-4AA2-9B18-6AC6950FFF25}" type="pres">
      <dgm:prSet presAssocID="{F50C33F2-E1F4-4F0A-AE17-06F704849578}" presName="horz1" presStyleCnt="0"/>
      <dgm:spPr/>
    </dgm:pt>
    <dgm:pt modelId="{BE69937E-4D4B-4654-ADE7-2911A4BBC699}" type="pres">
      <dgm:prSet presAssocID="{F50C33F2-E1F4-4F0A-AE17-06F704849578}" presName="tx1" presStyleLbl="revTx" presStyleIdx="0" presStyleCnt="3"/>
      <dgm:spPr/>
      <dgm:t>
        <a:bodyPr/>
        <a:lstStyle/>
        <a:p>
          <a:endParaRPr lang="pl-PL"/>
        </a:p>
      </dgm:t>
    </dgm:pt>
    <dgm:pt modelId="{29D5C017-E8F7-4212-9145-8014706B0AD0}" type="pres">
      <dgm:prSet presAssocID="{F50C33F2-E1F4-4F0A-AE17-06F704849578}" presName="vert1" presStyleCnt="0"/>
      <dgm:spPr/>
    </dgm:pt>
    <dgm:pt modelId="{905F01F2-2EB2-435B-A303-7DB8D01A144A}" type="pres">
      <dgm:prSet presAssocID="{51EF104F-453A-40C9-A69A-78FA98D33CAE}" presName="vertSpace2a" presStyleCnt="0"/>
      <dgm:spPr/>
    </dgm:pt>
    <dgm:pt modelId="{B9A7FB6A-0292-4242-8797-D244D35093D5}" type="pres">
      <dgm:prSet presAssocID="{51EF104F-453A-40C9-A69A-78FA98D33CAE}" presName="horz2" presStyleCnt="0"/>
      <dgm:spPr/>
    </dgm:pt>
    <dgm:pt modelId="{F3402484-02E1-4586-BCB7-52DB3AAA526B}" type="pres">
      <dgm:prSet presAssocID="{51EF104F-453A-40C9-A69A-78FA98D33CAE}" presName="horzSpace2" presStyleCnt="0"/>
      <dgm:spPr/>
    </dgm:pt>
    <dgm:pt modelId="{737C5656-76BB-402B-8342-3524BFCEFA45}" type="pres">
      <dgm:prSet presAssocID="{51EF104F-453A-40C9-A69A-78FA98D33CAE}" presName="tx2" presStyleLbl="revTx" presStyleIdx="1" presStyleCnt="3"/>
      <dgm:spPr/>
      <dgm:t>
        <a:bodyPr/>
        <a:lstStyle/>
        <a:p>
          <a:endParaRPr lang="pl-PL"/>
        </a:p>
      </dgm:t>
    </dgm:pt>
    <dgm:pt modelId="{59A9B207-B413-43F2-BE6B-A8FE7217AEDC}" type="pres">
      <dgm:prSet presAssocID="{51EF104F-453A-40C9-A69A-78FA98D33CAE}" presName="vert2" presStyleCnt="0"/>
      <dgm:spPr/>
    </dgm:pt>
    <dgm:pt modelId="{C90B56B0-8C8A-4625-9038-0EA0F7EA5539}" type="pres">
      <dgm:prSet presAssocID="{51EF104F-453A-40C9-A69A-78FA98D33CAE}" presName="thinLine2b" presStyleLbl="callout" presStyleIdx="0" presStyleCnt="2"/>
      <dgm:spPr/>
    </dgm:pt>
    <dgm:pt modelId="{D6ADCECB-153D-4186-A6EC-7E950DA25F6A}" type="pres">
      <dgm:prSet presAssocID="{51EF104F-453A-40C9-A69A-78FA98D33CAE}" presName="vertSpace2b" presStyleCnt="0"/>
      <dgm:spPr/>
    </dgm:pt>
    <dgm:pt modelId="{170B95FB-D786-464F-9B3C-C11D6F6977F8}" type="pres">
      <dgm:prSet presAssocID="{9A51957E-4088-4E75-BA4C-1F335BE687A6}" presName="horz2" presStyleCnt="0"/>
      <dgm:spPr/>
    </dgm:pt>
    <dgm:pt modelId="{67883463-3971-4CA8-848F-6C18B29847D9}" type="pres">
      <dgm:prSet presAssocID="{9A51957E-4088-4E75-BA4C-1F335BE687A6}" presName="horzSpace2" presStyleCnt="0"/>
      <dgm:spPr/>
    </dgm:pt>
    <dgm:pt modelId="{4050FA74-8C6D-4098-B6F6-56CC70BD4C92}" type="pres">
      <dgm:prSet presAssocID="{9A51957E-4088-4E75-BA4C-1F335BE687A6}" presName="tx2" presStyleLbl="revTx" presStyleIdx="2" presStyleCnt="3"/>
      <dgm:spPr/>
      <dgm:t>
        <a:bodyPr/>
        <a:lstStyle/>
        <a:p>
          <a:endParaRPr lang="pl-PL"/>
        </a:p>
      </dgm:t>
    </dgm:pt>
    <dgm:pt modelId="{901B24E5-AB2E-4ABE-B444-ACFEDF1B09CD}" type="pres">
      <dgm:prSet presAssocID="{9A51957E-4088-4E75-BA4C-1F335BE687A6}" presName="vert2" presStyleCnt="0"/>
      <dgm:spPr/>
    </dgm:pt>
    <dgm:pt modelId="{766516C4-31A1-41D6-B22C-A06381BCA044}" type="pres">
      <dgm:prSet presAssocID="{9A51957E-4088-4E75-BA4C-1F335BE687A6}" presName="thinLine2b" presStyleLbl="callout" presStyleIdx="1" presStyleCnt="2"/>
      <dgm:spPr/>
    </dgm:pt>
    <dgm:pt modelId="{F2EC0BA3-5F77-4B02-AB09-C19627F21CD8}" type="pres">
      <dgm:prSet presAssocID="{9A51957E-4088-4E75-BA4C-1F335BE687A6}" presName="vertSpace2b" presStyleCnt="0"/>
      <dgm:spPr/>
    </dgm:pt>
  </dgm:ptLst>
  <dgm:cxnLst>
    <dgm:cxn modelId="{F7B432E9-CED4-4F18-A0F1-CC0433B6DA0E}" srcId="{3A50010E-0E61-4FD0-8F52-5E15081E9B87}" destId="{F50C33F2-E1F4-4F0A-AE17-06F704849578}" srcOrd="0" destOrd="0" parTransId="{5A277ACE-B3C0-4B9D-86A0-BBE30FC444C9}" sibTransId="{8EB30DB8-3966-4553-B900-25457D61099C}"/>
    <dgm:cxn modelId="{0FB9C8D2-ECD2-4A84-B3E7-4C8F120DA549}" srcId="{F50C33F2-E1F4-4F0A-AE17-06F704849578}" destId="{51EF104F-453A-40C9-A69A-78FA98D33CAE}" srcOrd="0" destOrd="0" parTransId="{561B81AB-4189-4809-BDA9-481E95F17B85}" sibTransId="{EB09515A-8774-4823-8285-8B1595B316FE}"/>
    <dgm:cxn modelId="{675ED2BB-26C9-4B7B-A4B6-62531E7B2F60}" type="presOf" srcId="{F50C33F2-E1F4-4F0A-AE17-06F704849578}" destId="{BE69937E-4D4B-4654-ADE7-2911A4BBC699}" srcOrd="0" destOrd="0" presId="urn:microsoft.com/office/officeart/2008/layout/LinedList"/>
    <dgm:cxn modelId="{3E0FB5A4-D8CC-4717-845F-2E30CA5CA206}" type="presOf" srcId="{3A50010E-0E61-4FD0-8F52-5E15081E9B87}" destId="{AFD94F06-FAF5-4467-BC83-712945F6D132}" srcOrd="0" destOrd="0" presId="urn:microsoft.com/office/officeart/2008/layout/LinedList"/>
    <dgm:cxn modelId="{7DBD37F3-5DBE-41CA-AAAA-0E983B1B145F}" srcId="{F50C33F2-E1F4-4F0A-AE17-06F704849578}" destId="{9A51957E-4088-4E75-BA4C-1F335BE687A6}" srcOrd="1" destOrd="0" parTransId="{1556A43A-97FC-4121-B1AA-02E6B1F1AC52}" sibTransId="{344D0234-15A9-4A84-97C9-B361C642C564}"/>
    <dgm:cxn modelId="{60BEE589-1B81-4CCF-8834-181507EC017F}" type="presOf" srcId="{51EF104F-453A-40C9-A69A-78FA98D33CAE}" destId="{737C5656-76BB-402B-8342-3524BFCEFA45}" srcOrd="0" destOrd="0" presId="urn:microsoft.com/office/officeart/2008/layout/LinedList"/>
    <dgm:cxn modelId="{A023F778-562A-46E4-A8E4-8D2BA3CE17A1}" type="presOf" srcId="{9A51957E-4088-4E75-BA4C-1F335BE687A6}" destId="{4050FA74-8C6D-4098-B6F6-56CC70BD4C92}" srcOrd="0" destOrd="0" presId="urn:microsoft.com/office/officeart/2008/layout/LinedList"/>
    <dgm:cxn modelId="{16298936-2590-4188-95C5-5C9EC61CE260}" type="presParOf" srcId="{AFD94F06-FAF5-4467-BC83-712945F6D132}" destId="{575391F0-93A9-4425-AE3B-4BEA3669C710}" srcOrd="0" destOrd="0" presId="urn:microsoft.com/office/officeart/2008/layout/LinedList"/>
    <dgm:cxn modelId="{7ABCBF7E-131B-459E-9705-5D9CB78BEE02}" type="presParOf" srcId="{AFD94F06-FAF5-4467-BC83-712945F6D132}" destId="{5EC8A3CC-731A-4AA2-9B18-6AC6950FFF25}" srcOrd="1" destOrd="0" presId="urn:microsoft.com/office/officeart/2008/layout/LinedList"/>
    <dgm:cxn modelId="{AD2451D6-7C05-461B-8CCB-2DEA336D7154}" type="presParOf" srcId="{5EC8A3CC-731A-4AA2-9B18-6AC6950FFF25}" destId="{BE69937E-4D4B-4654-ADE7-2911A4BBC699}" srcOrd="0" destOrd="0" presId="urn:microsoft.com/office/officeart/2008/layout/LinedList"/>
    <dgm:cxn modelId="{54EC54CC-DC81-4F16-9BEC-DE1CD325467C}" type="presParOf" srcId="{5EC8A3CC-731A-4AA2-9B18-6AC6950FFF25}" destId="{29D5C017-E8F7-4212-9145-8014706B0AD0}" srcOrd="1" destOrd="0" presId="urn:microsoft.com/office/officeart/2008/layout/LinedList"/>
    <dgm:cxn modelId="{F34ED032-3F67-44AB-B4C4-C88422FE61C3}" type="presParOf" srcId="{29D5C017-E8F7-4212-9145-8014706B0AD0}" destId="{905F01F2-2EB2-435B-A303-7DB8D01A144A}" srcOrd="0" destOrd="0" presId="urn:microsoft.com/office/officeart/2008/layout/LinedList"/>
    <dgm:cxn modelId="{341BF2C3-67A1-4D49-BB25-B6D10E9DCBFD}" type="presParOf" srcId="{29D5C017-E8F7-4212-9145-8014706B0AD0}" destId="{B9A7FB6A-0292-4242-8797-D244D35093D5}" srcOrd="1" destOrd="0" presId="urn:microsoft.com/office/officeart/2008/layout/LinedList"/>
    <dgm:cxn modelId="{F6C86232-30D5-44BF-8B31-88DC98793617}" type="presParOf" srcId="{B9A7FB6A-0292-4242-8797-D244D35093D5}" destId="{F3402484-02E1-4586-BCB7-52DB3AAA526B}" srcOrd="0" destOrd="0" presId="urn:microsoft.com/office/officeart/2008/layout/LinedList"/>
    <dgm:cxn modelId="{F0A939E5-7CC0-4335-A923-F479677B29B2}" type="presParOf" srcId="{B9A7FB6A-0292-4242-8797-D244D35093D5}" destId="{737C5656-76BB-402B-8342-3524BFCEFA45}" srcOrd="1" destOrd="0" presId="urn:microsoft.com/office/officeart/2008/layout/LinedList"/>
    <dgm:cxn modelId="{6314BC0E-22A9-49AF-B190-35D185760EFD}" type="presParOf" srcId="{B9A7FB6A-0292-4242-8797-D244D35093D5}" destId="{59A9B207-B413-43F2-BE6B-A8FE7217AEDC}" srcOrd="2" destOrd="0" presId="urn:microsoft.com/office/officeart/2008/layout/LinedList"/>
    <dgm:cxn modelId="{00CD5D06-4824-4AB4-A47F-69482D58B283}" type="presParOf" srcId="{29D5C017-E8F7-4212-9145-8014706B0AD0}" destId="{C90B56B0-8C8A-4625-9038-0EA0F7EA5539}" srcOrd="2" destOrd="0" presId="urn:microsoft.com/office/officeart/2008/layout/LinedList"/>
    <dgm:cxn modelId="{4FF7880B-FBC6-447F-8AA7-8D8937EF0DEA}" type="presParOf" srcId="{29D5C017-E8F7-4212-9145-8014706B0AD0}" destId="{D6ADCECB-153D-4186-A6EC-7E950DA25F6A}" srcOrd="3" destOrd="0" presId="urn:microsoft.com/office/officeart/2008/layout/LinedList"/>
    <dgm:cxn modelId="{D0530290-F0B5-4275-B027-CF545F32ACFD}" type="presParOf" srcId="{29D5C017-E8F7-4212-9145-8014706B0AD0}" destId="{170B95FB-D786-464F-9B3C-C11D6F6977F8}" srcOrd="4" destOrd="0" presId="urn:microsoft.com/office/officeart/2008/layout/LinedList"/>
    <dgm:cxn modelId="{3311B93B-1367-4411-B7A2-2F91F81F46C7}" type="presParOf" srcId="{170B95FB-D786-464F-9B3C-C11D6F6977F8}" destId="{67883463-3971-4CA8-848F-6C18B29847D9}" srcOrd="0" destOrd="0" presId="urn:microsoft.com/office/officeart/2008/layout/LinedList"/>
    <dgm:cxn modelId="{6DA3A64B-36ED-4B1C-8C8C-6459F39D0B6C}" type="presParOf" srcId="{170B95FB-D786-464F-9B3C-C11D6F6977F8}" destId="{4050FA74-8C6D-4098-B6F6-56CC70BD4C92}" srcOrd="1" destOrd="0" presId="urn:microsoft.com/office/officeart/2008/layout/LinedList"/>
    <dgm:cxn modelId="{65B78F0C-BD20-4323-A35B-84D4713F82F2}" type="presParOf" srcId="{170B95FB-D786-464F-9B3C-C11D6F6977F8}" destId="{901B24E5-AB2E-4ABE-B444-ACFEDF1B09CD}" srcOrd="2" destOrd="0" presId="urn:microsoft.com/office/officeart/2008/layout/LinedList"/>
    <dgm:cxn modelId="{21B9FCB2-879E-40EF-A62C-237DAAB7B1F6}" type="presParOf" srcId="{29D5C017-E8F7-4212-9145-8014706B0AD0}" destId="{766516C4-31A1-41D6-B22C-A06381BCA044}" srcOrd="5" destOrd="0" presId="urn:microsoft.com/office/officeart/2008/layout/LinedList"/>
    <dgm:cxn modelId="{74F27914-FE98-4CB0-893F-176359B829C6}" type="presParOf" srcId="{29D5C017-E8F7-4212-9145-8014706B0AD0}" destId="{F2EC0BA3-5F77-4B02-AB09-C19627F21CD8}" srcOrd="6"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FD1537-C9D0-4B2B-A0FE-A6DC928FE6E9}" type="doc">
      <dgm:prSet loTypeId="urn:microsoft.com/office/officeart/2005/8/layout/process4" loCatId="process" qsTypeId="urn:microsoft.com/office/officeart/2005/8/quickstyle/simple2" qsCatId="simple" csTypeId="urn:microsoft.com/office/officeart/2005/8/colors/accent4_1" csCatId="accent4" phldr="1"/>
      <dgm:spPr/>
    </dgm:pt>
    <dgm:pt modelId="{6A660416-E7A6-4E2C-A8EF-1A3AC5A0B514}">
      <dgm:prSet phldrT="[Tekst]"/>
      <dgm:spPr/>
      <dgm:t>
        <a:bodyPr/>
        <a:lstStyle/>
        <a:p>
          <a:r>
            <a:rPr lang="pl-PL" dirty="0"/>
            <a:t>Etap 1 </a:t>
          </a:r>
          <a:br>
            <a:rPr lang="pl-PL" dirty="0"/>
          </a:br>
          <a:r>
            <a:rPr lang="pl-PL" dirty="0"/>
            <a:t>1h</a:t>
          </a:r>
        </a:p>
      </dgm:t>
    </dgm:pt>
    <dgm:pt modelId="{7473B371-74B3-4D68-8E7B-E56FC9250A80}" type="parTrans" cxnId="{1C518211-F93E-48B1-8690-D1BDA69021AB}">
      <dgm:prSet/>
      <dgm:spPr/>
      <dgm:t>
        <a:bodyPr/>
        <a:lstStyle/>
        <a:p>
          <a:endParaRPr lang="pl-PL"/>
        </a:p>
      </dgm:t>
    </dgm:pt>
    <dgm:pt modelId="{9BCCA12B-87DD-47EC-92C4-89F278508A96}" type="sibTrans" cxnId="{1C518211-F93E-48B1-8690-D1BDA69021AB}">
      <dgm:prSet/>
      <dgm:spPr/>
      <dgm:t>
        <a:bodyPr/>
        <a:lstStyle/>
        <a:p>
          <a:endParaRPr lang="pl-PL"/>
        </a:p>
      </dgm:t>
    </dgm:pt>
    <dgm:pt modelId="{EC5EAEC4-2982-492F-964C-40DAAE2478F6}">
      <dgm:prSet phldrT="[Tekst]"/>
      <dgm:spPr/>
      <dgm:t>
        <a:bodyPr/>
        <a:lstStyle/>
        <a:p>
          <a:r>
            <a:rPr lang="pl-PL" dirty="0"/>
            <a:t>Etap 2</a:t>
          </a:r>
          <a:br>
            <a:rPr lang="pl-PL" dirty="0"/>
          </a:br>
          <a:r>
            <a:rPr lang="pl-PL" dirty="0"/>
            <a:t>1h</a:t>
          </a:r>
        </a:p>
      </dgm:t>
    </dgm:pt>
    <dgm:pt modelId="{74C5135A-7763-4961-A52B-1BEC98B74DE3}" type="parTrans" cxnId="{EFE140FC-D9B5-4EC2-9F2B-5E3F6346766D}">
      <dgm:prSet/>
      <dgm:spPr/>
      <dgm:t>
        <a:bodyPr/>
        <a:lstStyle/>
        <a:p>
          <a:endParaRPr lang="pl-PL"/>
        </a:p>
      </dgm:t>
    </dgm:pt>
    <dgm:pt modelId="{AB7F6ABF-474D-4EFF-AA1F-7B5D54E14302}" type="sibTrans" cxnId="{EFE140FC-D9B5-4EC2-9F2B-5E3F6346766D}">
      <dgm:prSet/>
      <dgm:spPr/>
      <dgm:t>
        <a:bodyPr/>
        <a:lstStyle/>
        <a:p>
          <a:endParaRPr lang="pl-PL"/>
        </a:p>
      </dgm:t>
    </dgm:pt>
    <dgm:pt modelId="{D8B0BE8A-4AFA-4212-AEB7-5C379C4601E5}">
      <dgm:prSet phldrT="[Tekst]"/>
      <dgm:spPr/>
      <dgm:t>
        <a:bodyPr/>
        <a:lstStyle/>
        <a:p>
          <a:r>
            <a:rPr lang="pl-PL" dirty="0"/>
            <a:t>Etap 3</a:t>
          </a:r>
          <a:br>
            <a:rPr lang="pl-PL" dirty="0"/>
          </a:br>
          <a:r>
            <a:rPr lang="pl-PL" dirty="0" smtClean="0"/>
            <a:t>4h</a:t>
          </a:r>
          <a:endParaRPr lang="pl-PL" dirty="0"/>
        </a:p>
      </dgm:t>
    </dgm:pt>
    <dgm:pt modelId="{66FE8662-4586-4EE3-AD84-27C55398499B}" type="parTrans" cxnId="{7EDD9823-40E9-4BF0-83AD-9E7D22883C66}">
      <dgm:prSet/>
      <dgm:spPr/>
      <dgm:t>
        <a:bodyPr/>
        <a:lstStyle/>
        <a:p>
          <a:endParaRPr lang="pl-PL"/>
        </a:p>
      </dgm:t>
    </dgm:pt>
    <dgm:pt modelId="{90927606-538D-42DE-9B58-292DAC4A770F}" type="sibTrans" cxnId="{7EDD9823-40E9-4BF0-83AD-9E7D22883C66}">
      <dgm:prSet/>
      <dgm:spPr/>
      <dgm:t>
        <a:bodyPr/>
        <a:lstStyle/>
        <a:p>
          <a:endParaRPr lang="pl-PL"/>
        </a:p>
      </dgm:t>
    </dgm:pt>
    <dgm:pt modelId="{EE149F14-0A53-493A-9D4B-91D1F2B7C86D}">
      <dgm:prSet phldrT="[Tekst]"/>
      <dgm:spPr/>
      <dgm:t>
        <a:bodyPr/>
        <a:lstStyle/>
        <a:p>
          <a:r>
            <a:rPr lang="pl-PL" dirty="0"/>
            <a:t>Etap 4</a:t>
          </a:r>
          <a:br>
            <a:rPr lang="pl-PL" dirty="0"/>
          </a:br>
          <a:r>
            <a:rPr lang="pl-PL" dirty="0" smtClean="0"/>
            <a:t>4h</a:t>
          </a:r>
          <a:endParaRPr lang="pl-PL" dirty="0"/>
        </a:p>
      </dgm:t>
    </dgm:pt>
    <dgm:pt modelId="{C196786B-A176-4731-8020-81190F553DCF}" type="parTrans" cxnId="{BD1DE0A5-C857-45C6-9EF4-7BA4F88BC5EE}">
      <dgm:prSet/>
      <dgm:spPr/>
      <dgm:t>
        <a:bodyPr/>
        <a:lstStyle/>
        <a:p>
          <a:endParaRPr lang="pl-PL"/>
        </a:p>
      </dgm:t>
    </dgm:pt>
    <dgm:pt modelId="{D857D37A-D1FA-46CC-B138-65AA12169BB9}" type="sibTrans" cxnId="{BD1DE0A5-C857-45C6-9EF4-7BA4F88BC5EE}">
      <dgm:prSet/>
      <dgm:spPr/>
      <dgm:t>
        <a:bodyPr/>
        <a:lstStyle/>
        <a:p>
          <a:endParaRPr lang="pl-PL"/>
        </a:p>
      </dgm:t>
    </dgm:pt>
    <dgm:pt modelId="{4B07E24F-07D4-4572-A167-679B26F308CF}">
      <dgm:prSet phldrT="[Tekst]"/>
      <dgm:spPr/>
      <dgm:t>
        <a:bodyPr/>
        <a:lstStyle/>
        <a:p>
          <a:r>
            <a:rPr lang="pl-PL" dirty="0"/>
            <a:t>Etap 5</a:t>
          </a:r>
          <a:br>
            <a:rPr lang="pl-PL" dirty="0"/>
          </a:br>
          <a:r>
            <a:rPr lang="pl-PL" dirty="0"/>
            <a:t>2h</a:t>
          </a:r>
        </a:p>
      </dgm:t>
    </dgm:pt>
    <dgm:pt modelId="{40CD9C9A-C64E-4143-AB19-08877EB52CA1}" type="parTrans" cxnId="{67831845-12D6-4FED-A57E-095B1549D213}">
      <dgm:prSet/>
      <dgm:spPr/>
      <dgm:t>
        <a:bodyPr/>
        <a:lstStyle/>
        <a:p>
          <a:endParaRPr lang="pl-PL"/>
        </a:p>
      </dgm:t>
    </dgm:pt>
    <dgm:pt modelId="{7ED5F0E8-791D-4A55-84FB-A2146E322576}" type="sibTrans" cxnId="{67831845-12D6-4FED-A57E-095B1549D213}">
      <dgm:prSet/>
      <dgm:spPr/>
      <dgm:t>
        <a:bodyPr/>
        <a:lstStyle/>
        <a:p>
          <a:endParaRPr lang="pl-PL"/>
        </a:p>
      </dgm:t>
    </dgm:pt>
    <dgm:pt modelId="{9C6B6CE1-7C49-4BDC-9FD8-0B85A4B1F8FA}" type="pres">
      <dgm:prSet presAssocID="{12FD1537-C9D0-4B2B-A0FE-A6DC928FE6E9}" presName="Name0" presStyleCnt="0">
        <dgm:presLayoutVars>
          <dgm:dir/>
          <dgm:animLvl val="lvl"/>
          <dgm:resizeHandles val="exact"/>
        </dgm:presLayoutVars>
      </dgm:prSet>
      <dgm:spPr/>
    </dgm:pt>
    <dgm:pt modelId="{7F8D4960-C1B4-4013-8242-F6B54FF273BA}" type="pres">
      <dgm:prSet presAssocID="{4B07E24F-07D4-4572-A167-679B26F308CF}" presName="boxAndChildren" presStyleCnt="0"/>
      <dgm:spPr/>
    </dgm:pt>
    <dgm:pt modelId="{3595C325-03B7-46AF-9550-EF4E114CC358}" type="pres">
      <dgm:prSet presAssocID="{4B07E24F-07D4-4572-A167-679B26F308CF}" presName="parentTextBox" presStyleLbl="node1" presStyleIdx="0" presStyleCnt="5"/>
      <dgm:spPr/>
      <dgm:t>
        <a:bodyPr/>
        <a:lstStyle/>
        <a:p>
          <a:endParaRPr lang="pl-PL"/>
        </a:p>
      </dgm:t>
    </dgm:pt>
    <dgm:pt modelId="{B0AD0CEE-8F4A-4758-B603-6152C688A338}" type="pres">
      <dgm:prSet presAssocID="{D857D37A-D1FA-46CC-B138-65AA12169BB9}" presName="sp" presStyleCnt="0"/>
      <dgm:spPr/>
    </dgm:pt>
    <dgm:pt modelId="{25E23DD3-B12F-428B-9382-A3C01F1D413A}" type="pres">
      <dgm:prSet presAssocID="{EE149F14-0A53-493A-9D4B-91D1F2B7C86D}" presName="arrowAndChildren" presStyleCnt="0"/>
      <dgm:spPr/>
    </dgm:pt>
    <dgm:pt modelId="{24D522E1-3122-4547-B36A-37055567B9B6}" type="pres">
      <dgm:prSet presAssocID="{EE149F14-0A53-493A-9D4B-91D1F2B7C86D}" presName="parentTextArrow" presStyleLbl="node1" presStyleIdx="1" presStyleCnt="5"/>
      <dgm:spPr/>
      <dgm:t>
        <a:bodyPr/>
        <a:lstStyle/>
        <a:p>
          <a:endParaRPr lang="pl-PL"/>
        </a:p>
      </dgm:t>
    </dgm:pt>
    <dgm:pt modelId="{D7D73901-8D41-466F-98DB-526733E6065B}" type="pres">
      <dgm:prSet presAssocID="{90927606-538D-42DE-9B58-292DAC4A770F}" presName="sp" presStyleCnt="0"/>
      <dgm:spPr/>
    </dgm:pt>
    <dgm:pt modelId="{03A3F8EA-8634-481D-837F-931AD7883B48}" type="pres">
      <dgm:prSet presAssocID="{D8B0BE8A-4AFA-4212-AEB7-5C379C4601E5}" presName="arrowAndChildren" presStyleCnt="0"/>
      <dgm:spPr/>
    </dgm:pt>
    <dgm:pt modelId="{547F7552-F4E7-4A5C-B117-8E0A65F2B1BE}" type="pres">
      <dgm:prSet presAssocID="{D8B0BE8A-4AFA-4212-AEB7-5C379C4601E5}" presName="parentTextArrow" presStyleLbl="node1" presStyleIdx="2" presStyleCnt="5"/>
      <dgm:spPr/>
      <dgm:t>
        <a:bodyPr/>
        <a:lstStyle/>
        <a:p>
          <a:endParaRPr lang="pl-PL"/>
        </a:p>
      </dgm:t>
    </dgm:pt>
    <dgm:pt modelId="{44AB70D9-0E4C-401A-B67F-757052452088}" type="pres">
      <dgm:prSet presAssocID="{AB7F6ABF-474D-4EFF-AA1F-7B5D54E14302}" presName="sp" presStyleCnt="0"/>
      <dgm:spPr/>
    </dgm:pt>
    <dgm:pt modelId="{FF3EA061-DC1D-4E74-985A-CBC7F12C32A6}" type="pres">
      <dgm:prSet presAssocID="{EC5EAEC4-2982-492F-964C-40DAAE2478F6}" presName="arrowAndChildren" presStyleCnt="0"/>
      <dgm:spPr/>
    </dgm:pt>
    <dgm:pt modelId="{66AE857F-43D3-4A67-94D6-BE79CBDB76E6}" type="pres">
      <dgm:prSet presAssocID="{EC5EAEC4-2982-492F-964C-40DAAE2478F6}" presName="parentTextArrow" presStyleLbl="node1" presStyleIdx="3" presStyleCnt="5"/>
      <dgm:spPr/>
      <dgm:t>
        <a:bodyPr/>
        <a:lstStyle/>
        <a:p>
          <a:endParaRPr lang="pl-PL"/>
        </a:p>
      </dgm:t>
    </dgm:pt>
    <dgm:pt modelId="{0DEDCD70-A97D-40AD-BB35-C1BCFB9599F2}" type="pres">
      <dgm:prSet presAssocID="{9BCCA12B-87DD-47EC-92C4-89F278508A96}" presName="sp" presStyleCnt="0"/>
      <dgm:spPr/>
    </dgm:pt>
    <dgm:pt modelId="{218C44AD-4AD1-4171-B592-2ECBA640EA2C}" type="pres">
      <dgm:prSet presAssocID="{6A660416-E7A6-4E2C-A8EF-1A3AC5A0B514}" presName="arrowAndChildren" presStyleCnt="0"/>
      <dgm:spPr/>
    </dgm:pt>
    <dgm:pt modelId="{008725AC-39C3-40B7-B695-673914BF8091}" type="pres">
      <dgm:prSet presAssocID="{6A660416-E7A6-4E2C-A8EF-1A3AC5A0B514}" presName="parentTextArrow" presStyleLbl="node1" presStyleIdx="4" presStyleCnt="5"/>
      <dgm:spPr/>
      <dgm:t>
        <a:bodyPr/>
        <a:lstStyle/>
        <a:p>
          <a:endParaRPr lang="pl-PL"/>
        </a:p>
      </dgm:t>
    </dgm:pt>
  </dgm:ptLst>
  <dgm:cxnLst>
    <dgm:cxn modelId="{9BEB09E6-71A6-45BF-9028-F449B0875880}" type="presOf" srcId="{EE149F14-0A53-493A-9D4B-91D1F2B7C86D}" destId="{24D522E1-3122-4547-B36A-37055567B9B6}" srcOrd="0" destOrd="0" presId="urn:microsoft.com/office/officeart/2005/8/layout/process4"/>
    <dgm:cxn modelId="{1C518211-F93E-48B1-8690-D1BDA69021AB}" srcId="{12FD1537-C9D0-4B2B-A0FE-A6DC928FE6E9}" destId="{6A660416-E7A6-4E2C-A8EF-1A3AC5A0B514}" srcOrd="0" destOrd="0" parTransId="{7473B371-74B3-4D68-8E7B-E56FC9250A80}" sibTransId="{9BCCA12B-87DD-47EC-92C4-89F278508A96}"/>
    <dgm:cxn modelId="{67831845-12D6-4FED-A57E-095B1549D213}" srcId="{12FD1537-C9D0-4B2B-A0FE-A6DC928FE6E9}" destId="{4B07E24F-07D4-4572-A167-679B26F308CF}" srcOrd="4" destOrd="0" parTransId="{40CD9C9A-C64E-4143-AB19-08877EB52CA1}" sibTransId="{7ED5F0E8-791D-4A55-84FB-A2146E322576}"/>
    <dgm:cxn modelId="{ADD77850-0A6A-48F5-A1E0-464896DABA79}" type="presOf" srcId="{EC5EAEC4-2982-492F-964C-40DAAE2478F6}" destId="{66AE857F-43D3-4A67-94D6-BE79CBDB76E6}" srcOrd="0" destOrd="0" presId="urn:microsoft.com/office/officeart/2005/8/layout/process4"/>
    <dgm:cxn modelId="{EFD34FA1-3907-4C9F-92ED-357F25DC6BBE}" type="presOf" srcId="{D8B0BE8A-4AFA-4212-AEB7-5C379C4601E5}" destId="{547F7552-F4E7-4A5C-B117-8E0A65F2B1BE}" srcOrd="0" destOrd="0" presId="urn:microsoft.com/office/officeart/2005/8/layout/process4"/>
    <dgm:cxn modelId="{454F7774-E000-45F6-9E0D-5BA630AB8DC5}" type="presOf" srcId="{6A660416-E7A6-4E2C-A8EF-1A3AC5A0B514}" destId="{008725AC-39C3-40B7-B695-673914BF8091}" srcOrd="0" destOrd="0" presId="urn:microsoft.com/office/officeart/2005/8/layout/process4"/>
    <dgm:cxn modelId="{BD1DE0A5-C857-45C6-9EF4-7BA4F88BC5EE}" srcId="{12FD1537-C9D0-4B2B-A0FE-A6DC928FE6E9}" destId="{EE149F14-0A53-493A-9D4B-91D1F2B7C86D}" srcOrd="3" destOrd="0" parTransId="{C196786B-A176-4731-8020-81190F553DCF}" sibTransId="{D857D37A-D1FA-46CC-B138-65AA12169BB9}"/>
    <dgm:cxn modelId="{7EDD9823-40E9-4BF0-83AD-9E7D22883C66}" srcId="{12FD1537-C9D0-4B2B-A0FE-A6DC928FE6E9}" destId="{D8B0BE8A-4AFA-4212-AEB7-5C379C4601E5}" srcOrd="2" destOrd="0" parTransId="{66FE8662-4586-4EE3-AD84-27C55398499B}" sibTransId="{90927606-538D-42DE-9B58-292DAC4A770F}"/>
    <dgm:cxn modelId="{D5C273CA-C909-486D-8670-6FAB7BD03ECC}" type="presOf" srcId="{12FD1537-C9D0-4B2B-A0FE-A6DC928FE6E9}" destId="{9C6B6CE1-7C49-4BDC-9FD8-0B85A4B1F8FA}" srcOrd="0" destOrd="0" presId="urn:microsoft.com/office/officeart/2005/8/layout/process4"/>
    <dgm:cxn modelId="{C7C21216-2CD1-481C-8762-8E3F6B5E3EDD}" type="presOf" srcId="{4B07E24F-07D4-4572-A167-679B26F308CF}" destId="{3595C325-03B7-46AF-9550-EF4E114CC358}" srcOrd="0" destOrd="0" presId="urn:microsoft.com/office/officeart/2005/8/layout/process4"/>
    <dgm:cxn modelId="{EFE140FC-D9B5-4EC2-9F2B-5E3F6346766D}" srcId="{12FD1537-C9D0-4B2B-A0FE-A6DC928FE6E9}" destId="{EC5EAEC4-2982-492F-964C-40DAAE2478F6}" srcOrd="1" destOrd="0" parTransId="{74C5135A-7763-4961-A52B-1BEC98B74DE3}" sibTransId="{AB7F6ABF-474D-4EFF-AA1F-7B5D54E14302}"/>
    <dgm:cxn modelId="{B99F2BFC-66A9-4BCC-9CF9-74D6586D2FB0}" type="presParOf" srcId="{9C6B6CE1-7C49-4BDC-9FD8-0B85A4B1F8FA}" destId="{7F8D4960-C1B4-4013-8242-F6B54FF273BA}" srcOrd="0" destOrd="0" presId="urn:microsoft.com/office/officeart/2005/8/layout/process4"/>
    <dgm:cxn modelId="{71132B02-ACC1-4986-8917-50A1DCA0C8B3}" type="presParOf" srcId="{7F8D4960-C1B4-4013-8242-F6B54FF273BA}" destId="{3595C325-03B7-46AF-9550-EF4E114CC358}" srcOrd="0" destOrd="0" presId="urn:microsoft.com/office/officeart/2005/8/layout/process4"/>
    <dgm:cxn modelId="{7696DE36-0959-44EB-87B3-F836375A7E49}" type="presParOf" srcId="{9C6B6CE1-7C49-4BDC-9FD8-0B85A4B1F8FA}" destId="{B0AD0CEE-8F4A-4758-B603-6152C688A338}" srcOrd="1" destOrd="0" presId="urn:microsoft.com/office/officeart/2005/8/layout/process4"/>
    <dgm:cxn modelId="{CA3D0382-7E78-429C-BBF0-34FB48DF9213}" type="presParOf" srcId="{9C6B6CE1-7C49-4BDC-9FD8-0B85A4B1F8FA}" destId="{25E23DD3-B12F-428B-9382-A3C01F1D413A}" srcOrd="2" destOrd="0" presId="urn:microsoft.com/office/officeart/2005/8/layout/process4"/>
    <dgm:cxn modelId="{B9647407-F0E3-46DA-B524-05299C1A0130}" type="presParOf" srcId="{25E23DD3-B12F-428B-9382-A3C01F1D413A}" destId="{24D522E1-3122-4547-B36A-37055567B9B6}" srcOrd="0" destOrd="0" presId="urn:microsoft.com/office/officeart/2005/8/layout/process4"/>
    <dgm:cxn modelId="{1093C7D9-C050-4BA0-BFF6-9204B16BFA0D}" type="presParOf" srcId="{9C6B6CE1-7C49-4BDC-9FD8-0B85A4B1F8FA}" destId="{D7D73901-8D41-466F-98DB-526733E6065B}" srcOrd="3" destOrd="0" presId="urn:microsoft.com/office/officeart/2005/8/layout/process4"/>
    <dgm:cxn modelId="{693036E8-B7C4-4BC1-A5A8-7B93BAD093E8}" type="presParOf" srcId="{9C6B6CE1-7C49-4BDC-9FD8-0B85A4B1F8FA}" destId="{03A3F8EA-8634-481D-837F-931AD7883B48}" srcOrd="4" destOrd="0" presId="urn:microsoft.com/office/officeart/2005/8/layout/process4"/>
    <dgm:cxn modelId="{AC9E5630-5185-4649-8749-798D1C4AFEB0}" type="presParOf" srcId="{03A3F8EA-8634-481D-837F-931AD7883B48}" destId="{547F7552-F4E7-4A5C-B117-8E0A65F2B1BE}" srcOrd="0" destOrd="0" presId="urn:microsoft.com/office/officeart/2005/8/layout/process4"/>
    <dgm:cxn modelId="{C948A02C-01EC-4339-ADF8-9862B2E67F32}" type="presParOf" srcId="{9C6B6CE1-7C49-4BDC-9FD8-0B85A4B1F8FA}" destId="{44AB70D9-0E4C-401A-B67F-757052452088}" srcOrd="5" destOrd="0" presId="urn:microsoft.com/office/officeart/2005/8/layout/process4"/>
    <dgm:cxn modelId="{CC94EC17-AECC-430C-ABBC-CB4671BB6DCD}" type="presParOf" srcId="{9C6B6CE1-7C49-4BDC-9FD8-0B85A4B1F8FA}" destId="{FF3EA061-DC1D-4E74-985A-CBC7F12C32A6}" srcOrd="6" destOrd="0" presId="urn:microsoft.com/office/officeart/2005/8/layout/process4"/>
    <dgm:cxn modelId="{49A788BD-EADB-46F4-8806-B62D1224E741}" type="presParOf" srcId="{FF3EA061-DC1D-4E74-985A-CBC7F12C32A6}" destId="{66AE857F-43D3-4A67-94D6-BE79CBDB76E6}" srcOrd="0" destOrd="0" presId="urn:microsoft.com/office/officeart/2005/8/layout/process4"/>
    <dgm:cxn modelId="{AA40BD01-BF03-4E19-9ADA-586C1BF29C9D}" type="presParOf" srcId="{9C6B6CE1-7C49-4BDC-9FD8-0B85A4B1F8FA}" destId="{0DEDCD70-A97D-40AD-BB35-C1BCFB9599F2}" srcOrd="7" destOrd="0" presId="urn:microsoft.com/office/officeart/2005/8/layout/process4"/>
    <dgm:cxn modelId="{4443FFC4-C8E5-4251-9DF2-5ABC59042751}" type="presParOf" srcId="{9C6B6CE1-7C49-4BDC-9FD8-0B85A4B1F8FA}" destId="{218C44AD-4AD1-4171-B592-2ECBA640EA2C}" srcOrd="8" destOrd="0" presId="urn:microsoft.com/office/officeart/2005/8/layout/process4"/>
    <dgm:cxn modelId="{8D7CFACD-5D4F-4B2B-8BA1-74CC1C24D49F}" type="presParOf" srcId="{218C44AD-4AD1-4171-B592-2ECBA640EA2C}" destId="{008725AC-39C3-40B7-B695-673914BF8091}"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98D307-BFAA-4D97-9DC9-EE6AB3EA965A}" type="doc">
      <dgm:prSet loTypeId="urn:microsoft.com/office/officeart/2005/8/layout/vList3#1" loCatId="picture" qsTypeId="urn:microsoft.com/office/officeart/2005/8/quickstyle/simple1" qsCatId="simple" csTypeId="urn:microsoft.com/office/officeart/2005/8/colors/accent4_3" csCatId="accent4" phldr="1"/>
      <dgm:spPr/>
    </dgm:pt>
    <dgm:pt modelId="{D8063049-7493-41D4-B1CC-A03AC1B1AFDC}">
      <dgm:prSet phldrT="[Tekst]"/>
      <dgm:spPr/>
      <dgm:t>
        <a:bodyPr/>
        <a:lstStyle/>
        <a:p>
          <a:r>
            <a:rPr lang="pl-PL" dirty="0"/>
            <a:t>16 pkt</a:t>
          </a:r>
          <a:br>
            <a:rPr lang="pl-PL" dirty="0"/>
          </a:br>
          <a:r>
            <a:rPr lang="pl-PL" dirty="0"/>
            <a:t>celujący</a:t>
          </a:r>
        </a:p>
      </dgm:t>
    </dgm:pt>
    <dgm:pt modelId="{E844E0A0-6934-4E22-8DB8-4AD9955F1EE3}" type="parTrans" cxnId="{CE007BEA-CF59-4AEA-AF84-72AE0C84D543}">
      <dgm:prSet/>
      <dgm:spPr/>
      <dgm:t>
        <a:bodyPr/>
        <a:lstStyle/>
        <a:p>
          <a:endParaRPr lang="pl-PL"/>
        </a:p>
      </dgm:t>
    </dgm:pt>
    <dgm:pt modelId="{FC0669D5-0C79-403E-9A37-22B82EF431F3}" type="sibTrans" cxnId="{CE007BEA-CF59-4AEA-AF84-72AE0C84D543}">
      <dgm:prSet/>
      <dgm:spPr/>
      <dgm:t>
        <a:bodyPr/>
        <a:lstStyle/>
        <a:p>
          <a:endParaRPr lang="pl-PL"/>
        </a:p>
      </dgm:t>
    </dgm:pt>
    <dgm:pt modelId="{EDC471C4-26D6-4ABB-A2F2-0A4B2A2468B3}">
      <dgm:prSet phldrT="[Tekst]"/>
      <dgm:spPr/>
      <dgm:t>
        <a:bodyPr/>
        <a:lstStyle/>
        <a:p>
          <a:r>
            <a:rPr lang="pl-PL" dirty="0"/>
            <a:t>15-13 pkt</a:t>
          </a:r>
          <a:br>
            <a:rPr lang="pl-PL" dirty="0"/>
          </a:br>
          <a:r>
            <a:rPr lang="pl-PL" dirty="0"/>
            <a:t>bardzo dobry</a:t>
          </a:r>
        </a:p>
      </dgm:t>
    </dgm:pt>
    <dgm:pt modelId="{C21428C6-67F0-481A-9674-A8449B505BA5}" type="parTrans" cxnId="{207194A5-D682-46B9-AF52-CE4AD2A92CC6}">
      <dgm:prSet/>
      <dgm:spPr/>
      <dgm:t>
        <a:bodyPr/>
        <a:lstStyle/>
        <a:p>
          <a:endParaRPr lang="pl-PL"/>
        </a:p>
      </dgm:t>
    </dgm:pt>
    <dgm:pt modelId="{F86B6B0B-3A18-4A98-AA8E-AD60E92A46FC}" type="sibTrans" cxnId="{207194A5-D682-46B9-AF52-CE4AD2A92CC6}">
      <dgm:prSet/>
      <dgm:spPr/>
      <dgm:t>
        <a:bodyPr/>
        <a:lstStyle/>
        <a:p>
          <a:endParaRPr lang="pl-PL"/>
        </a:p>
      </dgm:t>
    </dgm:pt>
    <dgm:pt modelId="{2272E22D-0414-47B6-B861-2A354CA76915}">
      <dgm:prSet phldrT="[Tekst]"/>
      <dgm:spPr/>
      <dgm:t>
        <a:bodyPr/>
        <a:lstStyle/>
        <a:p>
          <a:r>
            <a:rPr lang="pl-PL" dirty="0"/>
            <a:t>12-10 pkt</a:t>
          </a:r>
          <a:br>
            <a:rPr lang="pl-PL" dirty="0"/>
          </a:br>
          <a:r>
            <a:rPr lang="pl-PL" dirty="0"/>
            <a:t>dobry</a:t>
          </a:r>
        </a:p>
      </dgm:t>
    </dgm:pt>
    <dgm:pt modelId="{60A2EE8C-4525-4E19-A7C2-B2194FAE7747}" type="parTrans" cxnId="{F76C4D90-E539-4A3A-98CC-75ED44D55C07}">
      <dgm:prSet/>
      <dgm:spPr/>
      <dgm:t>
        <a:bodyPr/>
        <a:lstStyle/>
        <a:p>
          <a:endParaRPr lang="pl-PL"/>
        </a:p>
      </dgm:t>
    </dgm:pt>
    <dgm:pt modelId="{3FFEB8F4-F76F-4A14-9E8D-6329C03DB0FD}" type="sibTrans" cxnId="{F76C4D90-E539-4A3A-98CC-75ED44D55C07}">
      <dgm:prSet/>
      <dgm:spPr/>
      <dgm:t>
        <a:bodyPr/>
        <a:lstStyle/>
        <a:p>
          <a:endParaRPr lang="pl-PL"/>
        </a:p>
      </dgm:t>
    </dgm:pt>
    <dgm:pt modelId="{10F0BCA8-E511-4366-A71A-BC7B3C73FA8B}">
      <dgm:prSet phldrT="[Tekst]"/>
      <dgm:spPr/>
      <dgm:t>
        <a:bodyPr/>
        <a:lstStyle/>
        <a:p>
          <a:r>
            <a:rPr lang="pl-PL" dirty="0"/>
            <a:t>9-7 pkt</a:t>
          </a:r>
          <a:br>
            <a:rPr lang="pl-PL" dirty="0"/>
          </a:br>
          <a:r>
            <a:rPr lang="pl-PL" dirty="0"/>
            <a:t>dostateczny</a:t>
          </a:r>
        </a:p>
      </dgm:t>
    </dgm:pt>
    <dgm:pt modelId="{0C0D6BF3-19E5-4D05-8512-B201896E9BFA}" type="parTrans" cxnId="{A61D65A6-2413-4969-9945-642AACA94B18}">
      <dgm:prSet/>
      <dgm:spPr/>
      <dgm:t>
        <a:bodyPr/>
        <a:lstStyle/>
        <a:p>
          <a:endParaRPr lang="pl-PL"/>
        </a:p>
      </dgm:t>
    </dgm:pt>
    <dgm:pt modelId="{280894DA-21F6-4438-A26C-8425B6B388FB}" type="sibTrans" cxnId="{A61D65A6-2413-4969-9945-642AACA94B18}">
      <dgm:prSet/>
      <dgm:spPr/>
      <dgm:t>
        <a:bodyPr/>
        <a:lstStyle/>
        <a:p>
          <a:endParaRPr lang="pl-PL"/>
        </a:p>
      </dgm:t>
    </dgm:pt>
    <dgm:pt modelId="{F893FA8B-B776-4162-A91B-B82610C26CE4}">
      <dgm:prSet phldrT="[Tekst]"/>
      <dgm:spPr/>
      <dgm:t>
        <a:bodyPr/>
        <a:lstStyle/>
        <a:p>
          <a:r>
            <a:rPr lang="pl-PL" dirty="0"/>
            <a:t>6-5</a:t>
          </a:r>
          <a:br>
            <a:rPr lang="pl-PL" dirty="0"/>
          </a:br>
          <a:r>
            <a:rPr lang="pl-PL" dirty="0"/>
            <a:t>dopuszczający</a:t>
          </a:r>
        </a:p>
      </dgm:t>
    </dgm:pt>
    <dgm:pt modelId="{34B0437A-3CC7-4168-B0D6-2D396C807ABC}" type="parTrans" cxnId="{F8BCBCD2-0DE5-4B08-B53E-80EBC99F500B}">
      <dgm:prSet/>
      <dgm:spPr/>
      <dgm:t>
        <a:bodyPr/>
        <a:lstStyle/>
        <a:p>
          <a:endParaRPr lang="pl-PL"/>
        </a:p>
      </dgm:t>
    </dgm:pt>
    <dgm:pt modelId="{70460CDA-86E6-43F1-92F3-635305F86151}" type="sibTrans" cxnId="{F8BCBCD2-0DE5-4B08-B53E-80EBC99F500B}">
      <dgm:prSet/>
      <dgm:spPr/>
      <dgm:t>
        <a:bodyPr/>
        <a:lstStyle/>
        <a:p>
          <a:endParaRPr lang="pl-PL"/>
        </a:p>
      </dgm:t>
    </dgm:pt>
    <dgm:pt modelId="{35C7B276-D57D-4FF4-8F0C-B99055EA1493}">
      <dgm:prSet phldrT="[Tekst]"/>
      <dgm:spPr/>
      <dgm:t>
        <a:bodyPr/>
        <a:lstStyle/>
        <a:p>
          <a:r>
            <a:rPr lang="pl-PL" dirty="0"/>
            <a:t>&lt;5</a:t>
          </a:r>
          <a:br>
            <a:rPr lang="pl-PL" dirty="0"/>
          </a:br>
          <a:r>
            <a:rPr lang="pl-PL" dirty="0"/>
            <a:t>niedostateczny</a:t>
          </a:r>
        </a:p>
      </dgm:t>
    </dgm:pt>
    <dgm:pt modelId="{CF2AC14E-E4E2-4BED-9076-281CA7F4EEC5}" type="parTrans" cxnId="{E97D67C7-F208-4766-A435-AACF245017E7}">
      <dgm:prSet/>
      <dgm:spPr/>
      <dgm:t>
        <a:bodyPr/>
        <a:lstStyle/>
        <a:p>
          <a:endParaRPr lang="pl-PL"/>
        </a:p>
      </dgm:t>
    </dgm:pt>
    <dgm:pt modelId="{DA374BE0-E313-4613-9F6C-6C2209C0AFB8}" type="sibTrans" cxnId="{E97D67C7-F208-4766-A435-AACF245017E7}">
      <dgm:prSet/>
      <dgm:spPr/>
      <dgm:t>
        <a:bodyPr/>
        <a:lstStyle/>
        <a:p>
          <a:endParaRPr lang="pl-PL"/>
        </a:p>
      </dgm:t>
    </dgm:pt>
    <dgm:pt modelId="{2E28AD82-E0DA-4571-AFE1-F4E84CFF355C}" type="pres">
      <dgm:prSet presAssocID="{3E98D307-BFAA-4D97-9DC9-EE6AB3EA965A}" presName="linearFlow" presStyleCnt="0">
        <dgm:presLayoutVars>
          <dgm:dir/>
          <dgm:resizeHandles val="exact"/>
        </dgm:presLayoutVars>
      </dgm:prSet>
      <dgm:spPr/>
    </dgm:pt>
    <dgm:pt modelId="{5239550F-DA68-46EA-99CE-A0DA11A5F07F}" type="pres">
      <dgm:prSet presAssocID="{D8063049-7493-41D4-B1CC-A03AC1B1AFDC}" presName="composite" presStyleCnt="0"/>
      <dgm:spPr/>
    </dgm:pt>
    <dgm:pt modelId="{B5404363-6DA1-4382-A208-8ACC20240F47}" type="pres">
      <dgm:prSet presAssocID="{D8063049-7493-41D4-B1CC-A03AC1B1AFDC}" presName="imgShp" presStyleLbl="fgImgPlace1" presStyleIdx="0" presStyleCnt="6"/>
      <dgm:spPr>
        <a:blipFill>
          <a:blip xmlns:r="http://schemas.openxmlformats.org/officeDocument/2006/relationships" r:embed="rId1">
            <a:extLst>
              <a:ext uri="{96DAC541-7B7A-43D3-8B79-37D633B846F1}">
                <asvg:svgBlip xmlns="" xmlns:asvg="http://schemas.microsoft.com/office/drawing/2016/SVG/main" r:embed="rId2"/>
              </a:ext>
            </a:extLst>
          </a:blip>
          <a:srcRect/>
          <a:stretch>
            <a:fillRect l="-1000" r="-1000"/>
          </a:stretch>
        </a:blipFill>
      </dgm:spPr>
      <dgm:extLst>
        <a:ext uri="{E40237B7-FDA0-4F09-8148-C483321AD2D9}">
          <dgm14:cNvPr xmlns="" xmlns:dgm14="http://schemas.microsoft.com/office/drawing/2010/diagram" id="0" name="" descr="Znaczek 6 z wypełnieniem pełnym"/>
        </a:ext>
      </dgm:extLst>
    </dgm:pt>
    <dgm:pt modelId="{ED6EB2E0-A139-4B50-AC2A-3AD24560496A}" type="pres">
      <dgm:prSet presAssocID="{D8063049-7493-41D4-B1CC-A03AC1B1AFDC}" presName="txShp" presStyleLbl="node1" presStyleIdx="0" presStyleCnt="6">
        <dgm:presLayoutVars>
          <dgm:bulletEnabled val="1"/>
        </dgm:presLayoutVars>
      </dgm:prSet>
      <dgm:spPr/>
      <dgm:t>
        <a:bodyPr/>
        <a:lstStyle/>
        <a:p>
          <a:endParaRPr lang="pl-PL"/>
        </a:p>
      </dgm:t>
    </dgm:pt>
    <dgm:pt modelId="{90A4CE0B-8786-4596-9D1E-6B8CB1E0300C}" type="pres">
      <dgm:prSet presAssocID="{FC0669D5-0C79-403E-9A37-22B82EF431F3}" presName="spacing" presStyleCnt="0"/>
      <dgm:spPr/>
    </dgm:pt>
    <dgm:pt modelId="{EDE16F7B-04E0-4D98-8B89-E5D1E5EC25C1}" type="pres">
      <dgm:prSet presAssocID="{EDC471C4-26D6-4ABB-A2F2-0A4B2A2468B3}" presName="composite" presStyleCnt="0"/>
      <dgm:spPr/>
    </dgm:pt>
    <dgm:pt modelId="{D849FF36-F9D6-4FEF-94A6-41A2D78CAA49}" type="pres">
      <dgm:prSet presAssocID="{EDC471C4-26D6-4ABB-A2F2-0A4B2A2468B3}" presName="imgShp" presStyleLbl="fgImgPlace1" presStyleIdx="1" presStyleCnt="6"/>
      <dgm:spPr>
        <a:blipFill>
          <a:blip xmlns:r="http://schemas.openxmlformats.org/officeDocument/2006/relationships"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rcRect/>
          <a:stretch>
            <a:fillRect l="-1000" r="-1000"/>
          </a:stretch>
        </a:blipFill>
      </dgm:spPr>
      <dgm:extLst>
        <a:ext uri="{E40237B7-FDA0-4F09-8148-C483321AD2D9}">
          <dgm14:cNvPr xmlns="" xmlns:dgm14="http://schemas.microsoft.com/office/drawing/2010/diagram" id="0" name="" descr="Znaczek 5 z wypełnieniem pełnym"/>
        </a:ext>
      </dgm:extLst>
    </dgm:pt>
    <dgm:pt modelId="{A6B74D06-34AD-4D16-B4E0-4E2C6AF40336}" type="pres">
      <dgm:prSet presAssocID="{EDC471C4-26D6-4ABB-A2F2-0A4B2A2468B3}" presName="txShp" presStyleLbl="node1" presStyleIdx="1" presStyleCnt="6">
        <dgm:presLayoutVars>
          <dgm:bulletEnabled val="1"/>
        </dgm:presLayoutVars>
      </dgm:prSet>
      <dgm:spPr/>
      <dgm:t>
        <a:bodyPr/>
        <a:lstStyle/>
        <a:p>
          <a:endParaRPr lang="pl-PL"/>
        </a:p>
      </dgm:t>
    </dgm:pt>
    <dgm:pt modelId="{592BDDBE-E5C9-41C7-BCF6-B0E9A1045A12}" type="pres">
      <dgm:prSet presAssocID="{F86B6B0B-3A18-4A98-AA8E-AD60E92A46FC}" presName="spacing" presStyleCnt="0"/>
      <dgm:spPr/>
    </dgm:pt>
    <dgm:pt modelId="{BDC9ADDE-67E0-4521-9EEA-76B7B40CBC2B}" type="pres">
      <dgm:prSet presAssocID="{2272E22D-0414-47B6-B861-2A354CA76915}" presName="composite" presStyleCnt="0"/>
      <dgm:spPr/>
    </dgm:pt>
    <dgm:pt modelId="{75DBBF3A-7740-4776-AF9F-AFB40D80AE92}" type="pres">
      <dgm:prSet presAssocID="{2272E22D-0414-47B6-B861-2A354CA76915}" presName="imgShp" presStyleLbl="fgImgPlace1" presStyleIdx="2" presStyleCnt="6"/>
      <dgm:spPr>
        <a:blipFill>
          <a:blip xmlns:r="http://schemas.openxmlformats.org/officeDocument/2006/relationships" r:embed="rId5">
            <a:extLst>
              <a:ext uri="{96DAC541-7B7A-43D3-8B79-37D633B846F1}">
                <asvg:svgBlip xmlns="" xmlns:asvg="http://schemas.microsoft.com/office/drawing/2016/SVG/main" r:embed="rId6"/>
              </a:ext>
            </a:extLst>
          </a:blip>
          <a:srcRect/>
          <a:stretch>
            <a:fillRect l="-1000" r="-1000"/>
          </a:stretch>
        </a:blipFill>
      </dgm:spPr>
      <dgm:extLst>
        <a:ext uri="{E40237B7-FDA0-4F09-8148-C483321AD2D9}">
          <dgm14:cNvPr xmlns="" xmlns:dgm14="http://schemas.microsoft.com/office/drawing/2010/diagram" id="0" name="" descr="Znaczek 4 z wypełnieniem pełnym"/>
        </a:ext>
      </dgm:extLst>
    </dgm:pt>
    <dgm:pt modelId="{38DD6933-494C-4E0B-9DDD-E1DE84984A4A}" type="pres">
      <dgm:prSet presAssocID="{2272E22D-0414-47B6-B861-2A354CA76915}" presName="txShp" presStyleLbl="node1" presStyleIdx="2" presStyleCnt="6">
        <dgm:presLayoutVars>
          <dgm:bulletEnabled val="1"/>
        </dgm:presLayoutVars>
      </dgm:prSet>
      <dgm:spPr/>
      <dgm:t>
        <a:bodyPr/>
        <a:lstStyle/>
        <a:p>
          <a:endParaRPr lang="pl-PL"/>
        </a:p>
      </dgm:t>
    </dgm:pt>
    <dgm:pt modelId="{64D1A3C8-FE65-420D-A955-21BA8276C0FF}" type="pres">
      <dgm:prSet presAssocID="{3FFEB8F4-F76F-4A14-9E8D-6329C03DB0FD}" presName="spacing" presStyleCnt="0"/>
      <dgm:spPr/>
    </dgm:pt>
    <dgm:pt modelId="{37A4B606-7360-4EFD-B76A-56F258828773}" type="pres">
      <dgm:prSet presAssocID="{10F0BCA8-E511-4366-A71A-BC7B3C73FA8B}" presName="composite" presStyleCnt="0"/>
      <dgm:spPr/>
    </dgm:pt>
    <dgm:pt modelId="{1F2A54C4-4F99-4569-ABEC-3463216146DF}" type="pres">
      <dgm:prSet presAssocID="{10F0BCA8-E511-4366-A71A-BC7B3C73FA8B}" presName="imgShp" presStyleLbl="fgImgPlace1" presStyleIdx="3" presStyleCnt="6"/>
      <dgm:spPr>
        <a:blipFill>
          <a:blip xmlns:r="http://schemas.openxmlformats.org/officeDocument/2006/relationships" r:embed="rId7">
            <a:extLst>
              <a:ext uri="{96DAC541-7B7A-43D3-8B79-37D633B846F1}">
                <asvg:svgBlip xmlns="" xmlns:asvg="http://schemas.microsoft.com/office/drawing/2016/SVG/main" r:embed="rId8"/>
              </a:ext>
            </a:extLst>
          </a:blip>
          <a:srcRect/>
          <a:stretch>
            <a:fillRect l="-1000" r="-1000"/>
          </a:stretch>
        </a:blipFill>
      </dgm:spPr>
      <dgm:extLst>
        <a:ext uri="{E40237B7-FDA0-4F09-8148-C483321AD2D9}">
          <dgm14:cNvPr xmlns="" xmlns:dgm14="http://schemas.microsoft.com/office/drawing/2010/diagram" id="0" name="" descr="Znaczek 3 z wypełnieniem pełnym"/>
        </a:ext>
      </dgm:extLst>
    </dgm:pt>
    <dgm:pt modelId="{729DFBE3-8380-4A6E-A7F7-2E849D608EA9}" type="pres">
      <dgm:prSet presAssocID="{10F0BCA8-E511-4366-A71A-BC7B3C73FA8B}" presName="txShp" presStyleLbl="node1" presStyleIdx="3" presStyleCnt="6">
        <dgm:presLayoutVars>
          <dgm:bulletEnabled val="1"/>
        </dgm:presLayoutVars>
      </dgm:prSet>
      <dgm:spPr/>
      <dgm:t>
        <a:bodyPr/>
        <a:lstStyle/>
        <a:p>
          <a:endParaRPr lang="pl-PL"/>
        </a:p>
      </dgm:t>
    </dgm:pt>
    <dgm:pt modelId="{299A830E-A4FE-482D-BF07-88D5B4B5FFF6}" type="pres">
      <dgm:prSet presAssocID="{280894DA-21F6-4438-A26C-8425B6B388FB}" presName="spacing" presStyleCnt="0"/>
      <dgm:spPr/>
    </dgm:pt>
    <dgm:pt modelId="{B0287678-1F71-4E5A-B973-7F4677A9958D}" type="pres">
      <dgm:prSet presAssocID="{F893FA8B-B776-4162-A91B-B82610C26CE4}" presName="composite" presStyleCnt="0"/>
      <dgm:spPr/>
    </dgm:pt>
    <dgm:pt modelId="{C821DC54-3FD7-4244-B8CF-009E91F2C2C1}" type="pres">
      <dgm:prSet presAssocID="{F893FA8B-B776-4162-A91B-B82610C26CE4}" presName="imgShp" presStyleLbl="fgImgPlace1" presStyleIdx="4" presStyleCnt="6"/>
      <dgm:spPr>
        <a:blipFill>
          <a:blip xmlns:r="http://schemas.openxmlformats.org/officeDocument/2006/relationships" r:embed="rId9">
            <a:extLst>
              <a:ext uri="{96DAC541-7B7A-43D3-8B79-37D633B846F1}">
                <asvg:svgBlip xmlns="" xmlns:asvg="http://schemas.microsoft.com/office/drawing/2016/SVG/main" r:embed="rId10"/>
              </a:ext>
            </a:extLst>
          </a:blip>
          <a:srcRect/>
          <a:stretch>
            <a:fillRect l="-1000" r="-1000"/>
          </a:stretch>
        </a:blipFill>
      </dgm:spPr>
      <dgm:extLst>
        <a:ext uri="{E40237B7-FDA0-4F09-8148-C483321AD2D9}">
          <dgm14:cNvPr xmlns="" xmlns:dgm14="http://schemas.microsoft.com/office/drawing/2010/diagram" id="0" name="" descr="Znaczek z wypełnieniem pełnym"/>
        </a:ext>
      </dgm:extLst>
    </dgm:pt>
    <dgm:pt modelId="{9F16C54F-283C-494E-B416-1183D9A4F938}" type="pres">
      <dgm:prSet presAssocID="{F893FA8B-B776-4162-A91B-B82610C26CE4}" presName="txShp" presStyleLbl="node1" presStyleIdx="4" presStyleCnt="6">
        <dgm:presLayoutVars>
          <dgm:bulletEnabled val="1"/>
        </dgm:presLayoutVars>
      </dgm:prSet>
      <dgm:spPr/>
      <dgm:t>
        <a:bodyPr/>
        <a:lstStyle/>
        <a:p>
          <a:endParaRPr lang="pl-PL"/>
        </a:p>
      </dgm:t>
    </dgm:pt>
    <dgm:pt modelId="{0F3EED67-6F11-4D02-BD7C-F4C2F4A7C68E}" type="pres">
      <dgm:prSet presAssocID="{70460CDA-86E6-43F1-92F3-635305F86151}" presName="spacing" presStyleCnt="0"/>
      <dgm:spPr/>
    </dgm:pt>
    <dgm:pt modelId="{870D34B4-094C-4C08-8121-0685929ED644}" type="pres">
      <dgm:prSet presAssocID="{35C7B276-D57D-4FF4-8F0C-B99055EA1493}" presName="composite" presStyleCnt="0"/>
      <dgm:spPr/>
    </dgm:pt>
    <dgm:pt modelId="{FDC646DE-EB74-4061-86D9-D33800299AC8}" type="pres">
      <dgm:prSet presAssocID="{35C7B276-D57D-4FF4-8F0C-B99055EA1493}" presName="imgShp" presStyleLbl="fgImgPlace1" presStyleIdx="5" presStyleCnt="6"/>
      <dgm:spPr>
        <a:blipFill>
          <a:blip xmlns:r="http://schemas.openxmlformats.org/officeDocument/2006/relationships" r:embed="rId11">
            <a:extLst>
              <a:ext uri="{96DAC541-7B7A-43D3-8B79-37D633B846F1}">
                <asvg:svgBlip xmlns="" xmlns:asvg="http://schemas.microsoft.com/office/drawing/2016/SVG/main" r:embed="rId12"/>
              </a:ext>
            </a:extLst>
          </a:blip>
          <a:srcRect/>
          <a:stretch>
            <a:fillRect l="-1000" r="-1000"/>
          </a:stretch>
        </a:blipFill>
      </dgm:spPr>
      <dgm:extLst>
        <a:ext uri="{E40237B7-FDA0-4F09-8148-C483321AD2D9}">
          <dgm14:cNvPr xmlns="" xmlns:dgm14="http://schemas.microsoft.com/office/drawing/2010/diagram" id="0" name="" descr="Znaczek 1 z wypełnieniem pełnym"/>
        </a:ext>
      </dgm:extLst>
    </dgm:pt>
    <dgm:pt modelId="{FAF2C545-8898-4C87-8842-C2BFFE6EA546}" type="pres">
      <dgm:prSet presAssocID="{35C7B276-D57D-4FF4-8F0C-B99055EA1493}" presName="txShp" presStyleLbl="node1" presStyleIdx="5" presStyleCnt="6">
        <dgm:presLayoutVars>
          <dgm:bulletEnabled val="1"/>
        </dgm:presLayoutVars>
      </dgm:prSet>
      <dgm:spPr/>
      <dgm:t>
        <a:bodyPr/>
        <a:lstStyle/>
        <a:p>
          <a:endParaRPr lang="pl-PL"/>
        </a:p>
      </dgm:t>
    </dgm:pt>
  </dgm:ptLst>
  <dgm:cxnLst>
    <dgm:cxn modelId="{01173380-AF89-4316-A0F9-7DBD0A87E3EE}" type="presOf" srcId="{3E98D307-BFAA-4D97-9DC9-EE6AB3EA965A}" destId="{2E28AD82-E0DA-4571-AFE1-F4E84CFF355C}" srcOrd="0" destOrd="0" presId="urn:microsoft.com/office/officeart/2005/8/layout/vList3#1"/>
    <dgm:cxn modelId="{CE007BEA-CF59-4AEA-AF84-72AE0C84D543}" srcId="{3E98D307-BFAA-4D97-9DC9-EE6AB3EA965A}" destId="{D8063049-7493-41D4-B1CC-A03AC1B1AFDC}" srcOrd="0" destOrd="0" parTransId="{E844E0A0-6934-4E22-8DB8-4AD9955F1EE3}" sibTransId="{FC0669D5-0C79-403E-9A37-22B82EF431F3}"/>
    <dgm:cxn modelId="{F76C4D90-E539-4A3A-98CC-75ED44D55C07}" srcId="{3E98D307-BFAA-4D97-9DC9-EE6AB3EA965A}" destId="{2272E22D-0414-47B6-B861-2A354CA76915}" srcOrd="2" destOrd="0" parTransId="{60A2EE8C-4525-4E19-A7C2-B2194FAE7747}" sibTransId="{3FFEB8F4-F76F-4A14-9E8D-6329C03DB0FD}"/>
    <dgm:cxn modelId="{A61D65A6-2413-4969-9945-642AACA94B18}" srcId="{3E98D307-BFAA-4D97-9DC9-EE6AB3EA965A}" destId="{10F0BCA8-E511-4366-A71A-BC7B3C73FA8B}" srcOrd="3" destOrd="0" parTransId="{0C0D6BF3-19E5-4D05-8512-B201896E9BFA}" sibTransId="{280894DA-21F6-4438-A26C-8425B6B388FB}"/>
    <dgm:cxn modelId="{A9C5EA46-9CA4-4233-9C96-EFF3D6B661BE}" type="presOf" srcId="{F893FA8B-B776-4162-A91B-B82610C26CE4}" destId="{9F16C54F-283C-494E-B416-1183D9A4F938}" srcOrd="0" destOrd="0" presId="urn:microsoft.com/office/officeart/2005/8/layout/vList3#1"/>
    <dgm:cxn modelId="{207194A5-D682-46B9-AF52-CE4AD2A92CC6}" srcId="{3E98D307-BFAA-4D97-9DC9-EE6AB3EA965A}" destId="{EDC471C4-26D6-4ABB-A2F2-0A4B2A2468B3}" srcOrd="1" destOrd="0" parTransId="{C21428C6-67F0-481A-9674-A8449B505BA5}" sibTransId="{F86B6B0B-3A18-4A98-AA8E-AD60E92A46FC}"/>
    <dgm:cxn modelId="{2277025D-E632-4EC4-9753-561F787C8618}" type="presOf" srcId="{D8063049-7493-41D4-B1CC-A03AC1B1AFDC}" destId="{ED6EB2E0-A139-4B50-AC2A-3AD24560496A}" srcOrd="0" destOrd="0" presId="urn:microsoft.com/office/officeart/2005/8/layout/vList3#1"/>
    <dgm:cxn modelId="{F8BCBCD2-0DE5-4B08-B53E-80EBC99F500B}" srcId="{3E98D307-BFAA-4D97-9DC9-EE6AB3EA965A}" destId="{F893FA8B-B776-4162-A91B-B82610C26CE4}" srcOrd="4" destOrd="0" parTransId="{34B0437A-3CC7-4168-B0D6-2D396C807ABC}" sibTransId="{70460CDA-86E6-43F1-92F3-635305F86151}"/>
    <dgm:cxn modelId="{0DA584E9-0D75-4AE8-8327-2AD67B1A83FB}" type="presOf" srcId="{35C7B276-D57D-4FF4-8F0C-B99055EA1493}" destId="{FAF2C545-8898-4C87-8842-C2BFFE6EA546}" srcOrd="0" destOrd="0" presId="urn:microsoft.com/office/officeart/2005/8/layout/vList3#1"/>
    <dgm:cxn modelId="{3A1B8BA5-8CA3-4B8E-8223-0FBEE1861133}" type="presOf" srcId="{10F0BCA8-E511-4366-A71A-BC7B3C73FA8B}" destId="{729DFBE3-8380-4A6E-A7F7-2E849D608EA9}" srcOrd="0" destOrd="0" presId="urn:microsoft.com/office/officeart/2005/8/layout/vList3#1"/>
    <dgm:cxn modelId="{3B7BA5DE-6778-49BE-BCF5-AF07D5CA61BB}" type="presOf" srcId="{2272E22D-0414-47B6-B861-2A354CA76915}" destId="{38DD6933-494C-4E0B-9DDD-E1DE84984A4A}" srcOrd="0" destOrd="0" presId="urn:microsoft.com/office/officeart/2005/8/layout/vList3#1"/>
    <dgm:cxn modelId="{E97D67C7-F208-4766-A435-AACF245017E7}" srcId="{3E98D307-BFAA-4D97-9DC9-EE6AB3EA965A}" destId="{35C7B276-D57D-4FF4-8F0C-B99055EA1493}" srcOrd="5" destOrd="0" parTransId="{CF2AC14E-E4E2-4BED-9076-281CA7F4EEC5}" sibTransId="{DA374BE0-E313-4613-9F6C-6C2209C0AFB8}"/>
    <dgm:cxn modelId="{A3C0FECD-EDDF-4E58-B662-9EF2A9E7A584}" type="presOf" srcId="{EDC471C4-26D6-4ABB-A2F2-0A4B2A2468B3}" destId="{A6B74D06-34AD-4D16-B4E0-4E2C6AF40336}" srcOrd="0" destOrd="0" presId="urn:microsoft.com/office/officeart/2005/8/layout/vList3#1"/>
    <dgm:cxn modelId="{983E04A1-052F-49BC-B88F-E6F4C3412E4B}" type="presParOf" srcId="{2E28AD82-E0DA-4571-AFE1-F4E84CFF355C}" destId="{5239550F-DA68-46EA-99CE-A0DA11A5F07F}" srcOrd="0" destOrd="0" presId="urn:microsoft.com/office/officeart/2005/8/layout/vList3#1"/>
    <dgm:cxn modelId="{1630ED37-6DD7-45C8-A81F-68BA8C5A0C48}" type="presParOf" srcId="{5239550F-DA68-46EA-99CE-A0DA11A5F07F}" destId="{B5404363-6DA1-4382-A208-8ACC20240F47}" srcOrd="0" destOrd="0" presId="urn:microsoft.com/office/officeart/2005/8/layout/vList3#1"/>
    <dgm:cxn modelId="{E68E4046-6DD9-4200-A0EF-B0313584503C}" type="presParOf" srcId="{5239550F-DA68-46EA-99CE-A0DA11A5F07F}" destId="{ED6EB2E0-A139-4B50-AC2A-3AD24560496A}" srcOrd="1" destOrd="0" presId="urn:microsoft.com/office/officeart/2005/8/layout/vList3#1"/>
    <dgm:cxn modelId="{C391DB12-5672-42C4-B23B-845CE58012CE}" type="presParOf" srcId="{2E28AD82-E0DA-4571-AFE1-F4E84CFF355C}" destId="{90A4CE0B-8786-4596-9D1E-6B8CB1E0300C}" srcOrd="1" destOrd="0" presId="urn:microsoft.com/office/officeart/2005/8/layout/vList3#1"/>
    <dgm:cxn modelId="{E477EA8F-2205-47B0-830C-87CEBE73B79C}" type="presParOf" srcId="{2E28AD82-E0DA-4571-AFE1-F4E84CFF355C}" destId="{EDE16F7B-04E0-4D98-8B89-E5D1E5EC25C1}" srcOrd="2" destOrd="0" presId="urn:microsoft.com/office/officeart/2005/8/layout/vList3#1"/>
    <dgm:cxn modelId="{DF232238-E2A7-4290-BC46-498E8C7A2D66}" type="presParOf" srcId="{EDE16F7B-04E0-4D98-8B89-E5D1E5EC25C1}" destId="{D849FF36-F9D6-4FEF-94A6-41A2D78CAA49}" srcOrd="0" destOrd="0" presId="urn:microsoft.com/office/officeart/2005/8/layout/vList3#1"/>
    <dgm:cxn modelId="{F07BA8DD-EBEC-4078-8E5E-2BF0F1A8AE4B}" type="presParOf" srcId="{EDE16F7B-04E0-4D98-8B89-E5D1E5EC25C1}" destId="{A6B74D06-34AD-4D16-B4E0-4E2C6AF40336}" srcOrd="1" destOrd="0" presId="urn:microsoft.com/office/officeart/2005/8/layout/vList3#1"/>
    <dgm:cxn modelId="{A65F835A-D209-4483-B6BC-08D351860E46}" type="presParOf" srcId="{2E28AD82-E0DA-4571-AFE1-F4E84CFF355C}" destId="{592BDDBE-E5C9-41C7-BCF6-B0E9A1045A12}" srcOrd="3" destOrd="0" presId="urn:microsoft.com/office/officeart/2005/8/layout/vList3#1"/>
    <dgm:cxn modelId="{D5BB6288-3841-4B51-9C93-0ADED46268D5}" type="presParOf" srcId="{2E28AD82-E0DA-4571-AFE1-F4E84CFF355C}" destId="{BDC9ADDE-67E0-4521-9EEA-76B7B40CBC2B}" srcOrd="4" destOrd="0" presId="urn:microsoft.com/office/officeart/2005/8/layout/vList3#1"/>
    <dgm:cxn modelId="{54CD4A2B-0112-4B97-B8E6-1E8F59AA908E}" type="presParOf" srcId="{BDC9ADDE-67E0-4521-9EEA-76B7B40CBC2B}" destId="{75DBBF3A-7740-4776-AF9F-AFB40D80AE92}" srcOrd="0" destOrd="0" presId="urn:microsoft.com/office/officeart/2005/8/layout/vList3#1"/>
    <dgm:cxn modelId="{04D71B13-2AF3-4E41-9FA4-F9973D6D8DA4}" type="presParOf" srcId="{BDC9ADDE-67E0-4521-9EEA-76B7B40CBC2B}" destId="{38DD6933-494C-4E0B-9DDD-E1DE84984A4A}" srcOrd="1" destOrd="0" presId="urn:microsoft.com/office/officeart/2005/8/layout/vList3#1"/>
    <dgm:cxn modelId="{3B2E12DD-2636-4CEE-8654-422184CD0D41}" type="presParOf" srcId="{2E28AD82-E0DA-4571-AFE1-F4E84CFF355C}" destId="{64D1A3C8-FE65-420D-A955-21BA8276C0FF}" srcOrd="5" destOrd="0" presId="urn:microsoft.com/office/officeart/2005/8/layout/vList3#1"/>
    <dgm:cxn modelId="{814626A7-75FB-48C6-BF81-6E748F615811}" type="presParOf" srcId="{2E28AD82-E0DA-4571-AFE1-F4E84CFF355C}" destId="{37A4B606-7360-4EFD-B76A-56F258828773}" srcOrd="6" destOrd="0" presId="urn:microsoft.com/office/officeart/2005/8/layout/vList3#1"/>
    <dgm:cxn modelId="{BBCF1B7E-6741-4656-8ED1-3B1A9BF57E0E}" type="presParOf" srcId="{37A4B606-7360-4EFD-B76A-56F258828773}" destId="{1F2A54C4-4F99-4569-ABEC-3463216146DF}" srcOrd="0" destOrd="0" presId="urn:microsoft.com/office/officeart/2005/8/layout/vList3#1"/>
    <dgm:cxn modelId="{6F222E11-7448-4734-A741-35A6B36423E8}" type="presParOf" srcId="{37A4B606-7360-4EFD-B76A-56F258828773}" destId="{729DFBE3-8380-4A6E-A7F7-2E849D608EA9}" srcOrd="1" destOrd="0" presId="urn:microsoft.com/office/officeart/2005/8/layout/vList3#1"/>
    <dgm:cxn modelId="{23C7C4F9-D9F8-4706-9A05-24B572C239C4}" type="presParOf" srcId="{2E28AD82-E0DA-4571-AFE1-F4E84CFF355C}" destId="{299A830E-A4FE-482D-BF07-88D5B4B5FFF6}" srcOrd="7" destOrd="0" presId="urn:microsoft.com/office/officeart/2005/8/layout/vList3#1"/>
    <dgm:cxn modelId="{7953398B-6436-4051-991B-8F16BFD1A2F0}" type="presParOf" srcId="{2E28AD82-E0DA-4571-AFE1-F4E84CFF355C}" destId="{B0287678-1F71-4E5A-B973-7F4677A9958D}" srcOrd="8" destOrd="0" presId="urn:microsoft.com/office/officeart/2005/8/layout/vList3#1"/>
    <dgm:cxn modelId="{577E527E-314C-4FF6-B477-E507666C52B5}" type="presParOf" srcId="{B0287678-1F71-4E5A-B973-7F4677A9958D}" destId="{C821DC54-3FD7-4244-B8CF-009E91F2C2C1}" srcOrd="0" destOrd="0" presId="urn:microsoft.com/office/officeart/2005/8/layout/vList3#1"/>
    <dgm:cxn modelId="{DA760EC5-F755-45FA-9856-21C32E132C13}" type="presParOf" srcId="{B0287678-1F71-4E5A-B973-7F4677A9958D}" destId="{9F16C54F-283C-494E-B416-1183D9A4F938}" srcOrd="1" destOrd="0" presId="urn:microsoft.com/office/officeart/2005/8/layout/vList3#1"/>
    <dgm:cxn modelId="{F82E457C-1D8C-42CA-B9CD-68FD8A3404A8}" type="presParOf" srcId="{2E28AD82-E0DA-4571-AFE1-F4E84CFF355C}" destId="{0F3EED67-6F11-4D02-BD7C-F4C2F4A7C68E}" srcOrd="9" destOrd="0" presId="urn:microsoft.com/office/officeart/2005/8/layout/vList3#1"/>
    <dgm:cxn modelId="{40C8FF82-2F56-42BE-907B-3EA41933C08D}" type="presParOf" srcId="{2E28AD82-E0DA-4571-AFE1-F4E84CFF355C}" destId="{870D34B4-094C-4C08-8121-0685929ED644}" srcOrd="10" destOrd="0" presId="urn:microsoft.com/office/officeart/2005/8/layout/vList3#1"/>
    <dgm:cxn modelId="{DD9AF833-7B84-4E16-AC7D-531AD356C613}" type="presParOf" srcId="{870D34B4-094C-4C08-8121-0685929ED644}" destId="{FDC646DE-EB74-4061-86D9-D33800299AC8}" srcOrd="0" destOrd="0" presId="urn:microsoft.com/office/officeart/2005/8/layout/vList3#1"/>
    <dgm:cxn modelId="{036C7144-2F7A-4EF2-AC34-1427A7A92552}" type="presParOf" srcId="{870D34B4-094C-4C08-8121-0685929ED644}" destId="{FAF2C545-8898-4C87-8842-C2BFFE6EA546}"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5391F0-93A9-4425-AE3B-4BEA3669C710}">
      <dsp:nvSpPr>
        <dsp:cNvPr id="0" name=""/>
        <dsp:cNvSpPr/>
      </dsp:nvSpPr>
      <dsp:spPr>
        <a:xfrm>
          <a:off x="0" y="0"/>
          <a:ext cx="10515600"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69937E-4D4B-4654-ADE7-2911A4BBC699}">
      <dsp:nvSpPr>
        <dsp:cNvPr id="0" name=""/>
        <dsp:cNvSpPr/>
      </dsp:nvSpPr>
      <dsp:spPr>
        <a:xfrm>
          <a:off x="0" y="0"/>
          <a:ext cx="210312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lvl="0" algn="l" defTabSz="2711450">
            <a:lnSpc>
              <a:spcPct val="90000"/>
            </a:lnSpc>
            <a:spcBef>
              <a:spcPct val="0"/>
            </a:spcBef>
            <a:spcAft>
              <a:spcPct val="35000"/>
            </a:spcAft>
          </a:pPr>
          <a:r>
            <a:rPr lang="pl-PL" sz="6100" kern="1200"/>
            <a:t>Etap 1</a:t>
          </a:r>
          <a:endParaRPr lang="pl-PL" sz="6100" kern="1200" dirty="0"/>
        </a:p>
      </dsp:txBody>
      <dsp:txXfrm>
        <a:off x="0" y="0"/>
        <a:ext cx="2103120" cy="2176272"/>
      </dsp:txXfrm>
    </dsp:sp>
    <dsp:sp modelId="{A7E94BA6-59A1-4411-80E3-6F83E0AB3E76}">
      <dsp:nvSpPr>
        <dsp:cNvPr id="0" name=""/>
        <dsp:cNvSpPr/>
      </dsp:nvSpPr>
      <dsp:spPr>
        <a:xfrm>
          <a:off x="2260854" y="34004"/>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W oparciu o prezentacje nauczyciela, zapoznanie klasy z tematyką </a:t>
          </a:r>
          <a:r>
            <a:rPr lang="pl-PL" sz="1400" kern="1200" dirty="0" smtClean="0"/>
            <a:t>dotyczącą postaci historycznej jaką jest Johannes Gutenberg</a:t>
          </a:r>
          <a:endParaRPr lang="pl-PL" sz="1400" kern="1200" dirty="0"/>
        </a:p>
      </dsp:txBody>
      <dsp:txXfrm>
        <a:off x="2260854" y="34004"/>
        <a:ext cx="8254746" cy="680085"/>
      </dsp:txXfrm>
    </dsp:sp>
    <dsp:sp modelId="{44FE26E9-C4A8-4AC3-986F-E0E275B2E387}">
      <dsp:nvSpPr>
        <dsp:cNvPr id="0" name=""/>
        <dsp:cNvSpPr/>
      </dsp:nvSpPr>
      <dsp:spPr>
        <a:xfrm>
          <a:off x="2103120" y="714089"/>
          <a:ext cx="8412480"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E35473-CD56-48E4-9FF6-E849CFBD1603}">
      <dsp:nvSpPr>
        <dsp:cNvPr id="0" name=""/>
        <dsp:cNvSpPr/>
      </dsp:nvSpPr>
      <dsp:spPr>
        <a:xfrm>
          <a:off x="2260854" y="748093"/>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Prezentacja nauczyciela ma naprowadzić uczniów na poprawne tezy, jakie powinni zawrzeć w swojej pracy.</a:t>
          </a:r>
        </a:p>
      </dsp:txBody>
      <dsp:txXfrm>
        <a:off x="2260854" y="748093"/>
        <a:ext cx="8254746" cy="680085"/>
      </dsp:txXfrm>
    </dsp:sp>
    <dsp:sp modelId="{12C32801-722A-486C-A707-3F6F71D5BB93}">
      <dsp:nvSpPr>
        <dsp:cNvPr id="0" name=""/>
        <dsp:cNvSpPr/>
      </dsp:nvSpPr>
      <dsp:spPr>
        <a:xfrm>
          <a:off x="2103120" y="1428178"/>
          <a:ext cx="8412480"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E1C5AD-FD6A-4FD6-9B2F-D14C1B079868}">
      <dsp:nvSpPr>
        <dsp:cNvPr id="0" name=""/>
        <dsp:cNvSpPr/>
      </dsp:nvSpPr>
      <dsp:spPr>
        <a:xfrm>
          <a:off x="2260854" y="1462182"/>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Jej celem jest też wskazania źródeł wiedzy. </a:t>
          </a:r>
        </a:p>
      </dsp:txBody>
      <dsp:txXfrm>
        <a:off x="2260854" y="1462182"/>
        <a:ext cx="8254746" cy="680085"/>
      </dsp:txXfrm>
    </dsp:sp>
    <dsp:sp modelId="{F5120DB5-94F2-423C-8632-170AB30A1A71}">
      <dsp:nvSpPr>
        <dsp:cNvPr id="0" name=""/>
        <dsp:cNvSpPr/>
      </dsp:nvSpPr>
      <dsp:spPr>
        <a:xfrm>
          <a:off x="2103120" y="2142267"/>
          <a:ext cx="8412480"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8530F6-88AF-421A-81C7-A9A390D2AA80}">
      <dsp:nvSpPr>
        <dsp:cNvPr id="0" name=""/>
        <dsp:cNvSpPr/>
      </dsp:nvSpPr>
      <dsp:spPr>
        <a:xfrm>
          <a:off x="0" y="2176272"/>
          <a:ext cx="10515600"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7FCF68-2617-40E7-98E7-729249842E1C}">
      <dsp:nvSpPr>
        <dsp:cNvPr id="0" name=""/>
        <dsp:cNvSpPr/>
      </dsp:nvSpPr>
      <dsp:spPr>
        <a:xfrm>
          <a:off x="0" y="2176272"/>
          <a:ext cx="210312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lvl="0" algn="l" defTabSz="2711450">
            <a:lnSpc>
              <a:spcPct val="90000"/>
            </a:lnSpc>
            <a:spcBef>
              <a:spcPct val="0"/>
            </a:spcBef>
            <a:spcAft>
              <a:spcPct val="35000"/>
            </a:spcAft>
          </a:pPr>
          <a:r>
            <a:rPr lang="pl-PL" sz="6100" kern="1200" dirty="0"/>
            <a:t>Etap 2</a:t>
          </a:r>
        </a:p>
      </dsp:txBody>
      <dsp:txXfrm>
        <a:off x="0" y="2176272"/>
        <a:ext cx="2103120" cy="2176272"/>
      </dsp:txXfrm>
    </dsp:sp>
    <dsp:sp modelId="{D7404B64-E308-4479-895A-4FC88690A4E6}">
      <dsp:nvSpPr>
        <dsp:cNvPr id="0" name=""/>
        <dsp:cNvSpPr/>
      </dsp:nvSpPr>
      <dsp:spPr>
        <a:xfrm>
          <a:off x="2260854" y="2201854"/>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Podzielenie klasy na </a:t>
          </a:r>
          <a:r>
            <a:rPr lang="pl-PL" sz="1400" kern="1200" dirty="0" smtClean="0"/>
            <a:t> </a:t>
          </a:r>
          <a:r>
            <a:rPr lang="pl-PL" sz="1400" kern="1200" dirty="0"/>
            <a:t>grupy. Każda z nich opracuje </a:t>
          </a:r>
          <a:r>
            <a:rPr lang="pl-PL" sz="1400" kern="1200" dirty="0" smtClean="0"/>
            <a:t>prezentację na temat Johanesa Gutenberga jako ojca poligrafii, wskazując na jego życiorys i dokonane odkrycia. </a:t>
          </a:r>
          <a:endParaRPr lang="pl-PL" sz="1400" kern="1200" dirty="0"/>
        </a:p>
      </dsp:txBody>
      <dsp:txXfrm>
        <a:off x="2260854" y="2201854"/>
        <a:ext cx="8254746" cy="511657"/>
      </dsp:txXfrm>
    </dsp:sp>
    <dsp:sp modelId="{D5E9CD91-AC2C-4DAA-AD0B-94E8AD2FEBF2}">
      <dsp:nvSpPr>
        <dsp:cNvPr id="0" name=""/>
        <dsp:cNvSpPr/>
      </dsp:nvSpPr>
      <dsp:spPr>
        <a:xfrm>
          <a:off x="2103120" y="2713512"/>
          <a:ext cx="8412480"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08DA96-BC31-4EC1-B8CA-AB766C48FE0F}">
      <dsp:nvSpPr>
        <dsp:cNvPr id="0" name=""/>
        <dsp:cNvSpPr/>
      </dsp:nvSpPr>
      <dsp:spPr>
        <a:xfrm>
          <a:off x="2260854" y="2739095"/>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Omówienie z grupami przydzielonego im tematu. Pomoc w zaplanowaniu  pracy. </a:t>
          </a:r>
        </a:p>
      </dsp:txBody>
      <dsp:txXfrm>
        <a:off x="2260854" y="2739095"/>
        <a:ext cx="8254746" cy="511657"/>
      </dsp:txXfrm>
    </dsp:sp>
    <dsp:sp modelId="{1B92D34E-B96B-4B49-8E4B-6944728FBF3B}">
      <dsp:nvSpPr>
        <dsp:cNvPr id="0" name=""/>
        <dsp:cNvSpPr/>
      </dsp:nvSpPr>
      <dsp:spPr>
        <a:xfrm>
          <a:off x="2103120" y="3250753"/>
          <a:ext cx="8412480"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F03B6F-5D5B-4937-8917-8C3F3F0C48EA}">
      <dsp:nvSpPr>
        <dsp:cNvPr id="0" name=""/>
        <dsp:cNvSpPr/>
      </dsp:nvSpPr>
      <dsp:spPr>
        <a:xfrm>
          <a:off x="2260854" y="3276336"/>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Omówienie oczekiwanej zawartości prezentacji w kontekście </a:t>
          </a:r>
          <a:r>
            <a:rPr lang="pl-PL" sz="1400" kern="1200" dirty="0" smtClean="0"/>
            <a:t>życiorysu Gutenberga.</a:t>
          </a:r>
          <a:endParaRPr lang="pl-PL" sz="1400" kern="1200" dirty="0"/>
        </a:p>
      </dsp:txBody>
      <dsp:txXfrm>
        <a:off x="2260854" y="3276336"/>
        <a:ext cx="8254746" cy="511657"/>
      </dsp:txXfrm>
    </dsp:sp>
    <dsp:sp modelId="{F5EB0503-2AAC-4680-B380-BCAE1A6C7B7C}">
      <dsp:nvSpPr>
        <dsp:cNvPr id="0" name=""/>
        <dsp:cNvSpPr/>
      </dsp:nvSpPr>
      <dsp:spPr>
        <a:xfrm>
          <a:off x="2103120" y="3787993"/>
          <a:ext cx="8412480"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96413E-9B96-42C5-9690-919B031C4A02}">
      <dsp:nvSpPr>
        <dsp:cNvPr id="0" name=""/>
        <dsp:cNvSpPr/>
      </dsp:nvSpPr>
      <dsp:spPr>
        <a:xfrm>
          <a:off x="2260854" y="3813576"/>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a:t>Prezentacje zostaną zaprezentowane na forum klasy i będą punktem wyjścia do późniejszej dyskusji. </a:t>
          </a:r>
          <a:endParaRPr lang="pl-PL" sz="1400" kern="1200" dirty="0"/>
        </a:p>
      </dsp:txBody>
      <dsp:txXfrm>
        <a:off x="2260854" y="3813576"/>
        <a:ext cx="8254746" cy="511657"/>
      </dsp:txXfrm>
    </dsp:sp>
    <dsp:sp modelId="{34A9D567-FDD6-45A4-912A-C222351718BB}">
      <dsp:nvSpPr>
        <dsp:cNvPr id="0" name=""/>
        <dsp:cNvSpPr/>
      </dsp:nvSpPr>
      <dsp:spPr>
        <a:xfrm>
          <a:off x="2103120" y="4325234"/>
          <a:ext cx="8412480"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5391F0-93A9-4425-AE3B-4BEA3669C710}">
      <dsp:nvSpPr>
        <dsp:cNvPr id="0" name=""/>
        <dsp:cNvSpPr/>
      </dsp:nvSpPr>
      <dsp:spPr>
        <a:xfrm>
          <a:off x="0" y="0"/>
          <a:ext cx="10515600"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69937E-4D4B-4654-ADE7-2911A4BBC699}">
      <dsp:nvSpPr>
        <dsp:cNvPr id="0" name=""/>
        <dsp:cNvSpPr/>
      </dsp:nvSpPr>
      <dsp:spPr>
        <a:xfrm>
          <a:off x="0" y="0"/>
          <a:ext cx="210312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lvl="0" algn="l" defTabSz="2711450">
            <a:lnSpc>
              <a:spcPct val="90000"/>
            </a:lnSpc>
            <a:spcBef>
              <a:spcPct val="0"/>
            </a:spcBef>
            <a:spcAft>
              <a:spcPct val="35000"/>
            </a:spcAft>
          </a:pPr>
          <a:r>
            <a:rPr lang="pl-PL" sz="6100" kern="1200" dirty="0"/>
            <a:t>Etap 3</a:t>
          </a:r>
        </a:p>
      </dsp:txBody>
      <dsp:txXfrm>
        <a:off x="0" y="0"/>
        <a:ext cx="2103120" cy="2176272"/>
      </dsp:txXfrm>
    </dsp:sp>
    <dsp:sp modelId="{264EA215-99C0-464D-920D-BFA6F13993BF}">
      <dsp:nvSpPr>
        <dsp:cNvPr id="0" name=""/>
        <dsp:cNvSpPr/>
      </dsp:nvSpPr>
      <dsp:spPr>
        <a:xfrm>
          <a:off x="2260854" y="25582"/>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pl-PL" sz="1300" kern="1200" dirty="0"/>
            <a:t>Poszukiwanie informacji </a:t>
          </a:r>
          <a:r>
            <a:rPr lang="pl-PL" sz="1300" kern="1200" dirty="0" smtClean="0"/>
            <a:t>na temat życiorysu i odkryć Gutenberga oraz wpływu Jego odkryć na życie współczesnych ludzi</a:t>
          </a:r>
          <a:endParaRPr lang="pl-PL" sz="1300" kern="1200" dirty="0"/>
        </a:p>
      </dsp:txBody>
      <dsp:txXfrm>
        <a:off x="2260854" y="25582"/>
        <a:ext cx="8254746" cy="511657"/>
      </dsp:txXfrm>
    </dsp:sp>
    <dsp:sp modelId="{DAF3F3D1-0E1D-47A2-9811-9EE9F64663E7}">
      <dsp:nvSpPr>
        <dsp:cNvPr id="0" name=""/>
        <dsp:cNvSpPr/>
      </dsp:nvSpPr>
      <dsp:spPr>
        <a:xfrm>
          <a:off x="2103120" y="537240"/>
          <a:ext cx="8412480"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0F7ECC-1F0C-47A0-8C35-BBEF4C12AB85}">
      <dsp:nvSpPr>
        <dsp:cNvPr id="0" name=""/>
        <dsp:cNvSpPr/>
      </dsp:nvSpPr>
      <dsp:spPr>
        <a:xfrm>
          <a:off x="2260854" y="562823"/>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pl-PL" sz="1300" kern="1200" dirty="0"/>
            <a:t>Uczniowie przygotowują prezentację zgodnie ze wcześniejszymi ustaleniami.</a:t>
          </a:r>
        </a:p>
      </dsp:txBody>
      <dsp:txXfrm>
        <a:off x="2260854" y="562823"/>
        <a:ext cx="8254746" cy="511657"/>
      </dsp:txXfrm>
    </dsp:sp>
    <dsp:sp modelId="{3A4C2AA5-5A18-43E2-98F1-54CFA25F8295}">
      <dsp:nvSpPr>
        <dsp:cNvPr id="0" name=""/>
        <dsp:cNvSpPr/>
      </dsp:nvSpPr>
      <dsp:spPr>
        <a:xfrm>
          <a:off x="2103120" y="1074481"/>
          <a:ext cx="8412480"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5DCCFA-AA77-4C19-A229-82F59C4DC9F9}">
      <dsp:nvSpPr>
        <dsp:cNvPr id="0" name=""/>
        <dsp:cNvSpPr/>
      </dsp:nvSpPr>
      <dsp:spPr>
        <a:xfrm>
          <a:off x="2260854" y="1100064"/>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pl-PL" sz="1300" kern="1200" dirty="0"/>
            <a:t>Praca nad prezentacją musi być prowadzona w grupie.</a:t>
          </a:r>
        </a:p>
      </dsp:txBody>
      <dsp:txXfrm>
        <a:off x="2260854" y="1100064"/>
        <a:ext cx="8254746" cy="511657"/>
      </dsp:txXfrm>
    </dsp:sp>
    <dsp:sp modelId="{43F12980-A94F-4CA9-8BAE-DE1FE0238053}">
      <dsp:nvSpPr>
        <dsp:cNvPr id="0" name=""/>
        <dsp:cNvSpPr/>
      </dsp:nvSpPr>
      <dsp:spPr>
        <a:xfrm>
          <a:off x="2103120" y="1611721"/>
          <a:ext cx="8412480"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A40240-EE2F-4E0B-8D8A-433957476A5D}">
      <dsp:nvSpPr>
        <dsp:cNvPr id="0" name=""/>
        <dsp:cNvSpPr/>
      </dsp:nvSpPr>
      <dsp:spPr>
        <a:xfrm>
          <a:off x="2260854" y="1637304"/>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pl-PL" sz="1300" kern="1200" dirty="0"/>
            <a:t>Nauczyciel powinien służyć rada odnośnie zawartości merytorycznej i estetycznej prezentacji. </a:t>
          </a:r>
        </a:p>
      </dsp:txBody>
      <dsp:txXfrm>
        <a:off x="2260854" y="1637304"/>
        <a:ext cx="8254746" cy="511657"/>
      </dsp:txXfrm>
    </dsp:sp>
    <dsp:sp modelId="{C91144E7-77F5-400F-9AE6-35EB747740E3}">
      <dsp:nvSpPr>
        <dsp:cNvPr id="0" name=""/>
        <dsp:cNvSpPr/>
      </dsp:nvSpPr>
      <dsp:spPr>
        <a:xfrm>
          <a:off x="2103120" y="2148962"/>
          <a:ext cx="8412480"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9C3D14-03C9-4A98-B95A-E8B9AD6570A5}">
      <dsp:nvSpPr>
        <dsp:cNvPr id="0" name=""/>
        <dsp:cNvSpPr/>
      </dsp:nvSpPr>
      <dsp:spPr>
        <a:xfrm>
          <a:off x="0" y="2176272"/>
          <a:ext cx="10515600"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5FC072-44B8-43B9-A1A1-0AF8C4BA26EE}">
      <dsp:nvSpPr>
        <dsp:cNvPr id="0" name=""/>
        <dsp:cNvSpPr/>
      </dsp:nvSpPr>
      <dsp:spPr>
        <a:xfrm>
          <a:off x="0" y="2176272"/>
          <a:ext cx="210312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lvl="0" algn="l" defTabSz="2711450">
            <a:lnSpc>
              <a:spcPct val="90000"/>
            </a:lnSpc>
            <a:spcBef>
              <a:spcPct val="0"/>
            </a:spcBef>
            <a:spcAft>
              <a:spcPct val="35000"/>
            </a:spcAft>
          </a:pPr>
          <a:r>
            <a:rPr lang="pl-PL" sz="6100" kern="1200" dirty="0"/>
            <a:t>Etap 4</a:t>
          </a:r>
        </a:p>
      </dsp:txBody>
      <dsp:txXfrm>
        <a:off x="0" y="2176272"/>
        <a:ext cx="2103120" cy="2176272"/>
      </dsp:txXfrm>
    </dsp:sp>
    <dsp:sp modelId="{B374A125-2957-4539-A599-D4107E89FE3E}">
      <dsp:nvSpPr>
        <dsp:cNvPr id="0" name=""/>
        <dsp:cNvSpPr/>
      </dsp:nvSpPr>
      <dsp:spPr>
        <a:xfrm>
          <a:off x="2260854" y="2210276"/>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pl-PL" sz="1300" kern="1200" dirty="0"/>
            <a:t>Prezentacja przygotowanych materiałów.</a:t>
          </a:r>
        </a:p>
      </dsp:txBody>
      <dsp:txXfrm>
        <a:off x="2260854" y="2210276"/>
        <a:ext cx="8254746" cy="680085"/>
      </dsp:txXfrm>
    </dsp:sp>
    <dsp:sp modelId="{F21EDB46-5DAD-4DB4-9342-C604E8E3A7A4}">
      <dsp:nvSpPr>
        <dsp:cNvPr id="0" name=""/>
        <dsp:cNvSpPr/>
      </dsp:nvSpPr>
      <dsp:spPr>
        <a:xfrm>
          <a:off x="2103120" y="2890361"/>
          <a:ext cx="8412480"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98DC35-E056-40A2-8FCB-E1558B9268E1}">
      <dsp:nvSpPr>
        <dsp:cNvPr id="0" name=""/>
        <dsp:cNvSpPr/>
      </dsp:nvSpPr>
      <dsp:spPr>
        <a:xfrm>
          <a:off x="2260854" y="2924365"/>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pl-PL" sz="1300" kern="1200" dirty="0"/>
            <a:t>Dyskusja uczniów (moderowana przez nauczyciela) nad przedstawionymi prezentacjami. Poszukiwanie odpowiedzi na pytanie, </a:t>
          </a:r>
          <a:r>
            <a:rPr lang="pl-PL" sz="1300" kern="1200" dirty="0" smtClean="0"/>
            <a:t>które wynalazki najbardziej wpłynęły na życie obecnej cywilizacji oraz wyszukania wielu ciekawostek z życia Gutenberga. </a:t>
          </a:r>
          <a:endParaRPr lang="pl-PL" sz="1300" kern="1200" dirty="0"/>
        </a:p>
      </dsp:txBody>
      <dsp:txXfrm>
        <a:off x="2260854" y="2924365"/>
        <a:ext cx="8254746" cy="680085"/>
      </dsp:txXfrm>
    </dsp:sp>
    <dsp:sp modelId="{61665DED-C6A0-43C6-A9CC-2180C093BAB4}">
      <dsp:nvSpPr>
        <dsp:cNvPr id="0" name=""/>
        <dsp:cNvSpPr/>
      </dsp:nvSpPr>
      <dsp:spPr>
        <a:xfrm>
          <a:off x="2103120" y="3604450"/>
          <a:ext cx="8412480"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AF4992-13E7-4F4D-ADD2-E0904CAA3799}">
      <dsp:nvSpPr>
        <dsp:cNvPr id="0" name=""/>
        <dsp:cNvSpPr/>
      </dsp:nvSpPr>
      <dsp:spPr>
        <a:xfrm>
          <a:off x="2260854" y="3638454"/>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pl-PL" sz="1300" kern="1200" dirty="0"/>
            <a:t>Wspólne systematyzowanie  wiedzy na temat </a:t>
          </a:r>
          <a:r>
            <a:rPr lang="pl-PL" sz="1300" kern="1200" dirty="0" smtClean="0"/>
            <a:t>bohatera i twórcy poligrafii.</a:t>
          </a:r>
          <a:endParaRPr lang="pl-PL" sz="1300" kern="1200" dirty="0"/>
        </a:p>
      </dsp:txBody>
      <dsp:txXfrm>
        <a:off x="2260854" y="3638454"/>
        <a:ext cx="8254746" cy="680085"/>
      </dsp:txXfrm>
    </dsp:sp>
    <dsp:sp modelId="{2614D83A-FF60-4F45-8B20-8AFA54C4ECE8}">
      <dsp:nvSpPr>
        <dsp:cNvPr id="0" name=""/>
        <dsp:cNvSpPr/>
      </dsp:nvSpPr>
      <dsp:spPr>
        <a:xfrm>
          <a:off x="2103120" y="4318539"/>
          <a:ext cx="8412480"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pl-PL" smtClean="0"/>
              <a:t>Kliknij, aby edytować styl</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5" name="Footer Placeholder 4"/>
          <p:cNvSpPr>
            <a:spLocks noGrp="1"/>
          </p:cNvSpPr>
          <p:nvPr>
            <p:ph type="ftr" sz="quarter" idx="11"/>
          </p:nvPr>
        </p:nvSpPr>
        <p:spPr>
          <a:xfrm>
            <a:off x="5332412" y="5883275"/>
            <a:ext cx="4324044" cy="365125"/>
          </a:xfrm>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829124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3735576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3501077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pl-PL" smtClean="0"/>
              <a:t>Kliknij, aby edytować styl</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991658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126557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pl-PL" smtClean="0"/>
              <a:t>Kliknij, aby edytować styl</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pl-PL" smtClean="0"/>
              <a:t>Kliknij, aby edytować style wzorca tekstu</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1443014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pl-PL" smtClean="0"/>
              <a:t>Kliknij, aby edytować styl</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pl-PL" smtClean="0"/>
              <a:t>Kliknij, aby edytować style wzorca tekstu</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4060719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2795635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292964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nchor="ct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a:xfrm>
            <a:off x="10951856" y="5867131"/>
            <a:ext cx="551167" cy="365125"/>
          </a:xfrm>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425447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145111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4070302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171142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772847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1681635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pl-PL" smtClean="0"/>
              <a:t>Kliknij, aby edytować styl</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4103639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pl-PL" smtClean="0"/>
              <a:t>Kliknij, aby edytować styl</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3929295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FA43DE-5E7F-4B08-883A-AFD8B08FA7F4}" type="datetimeFigureOut">
              <a:rPr lang="pl-PL" smtClean="0"/>
              <a:pPr/>
              <a:t>2021-09-22</a:t>
            </a:fld>
            <a:endParaRPr lang="pl-PL"/>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147813495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pl.wikipedia.org/wiki/Johannes_Gutenbe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mackenzieprintery.ca/co-zawdzieczamy-gutenbergowi.html" TargetMode="External"/><Relationship Id="rId3" Type="http://schemas.openxmlformats.org/officeDocument/2006/relationships/hyperlink" Target="https://www.polskieradio.pl/39/156/Artykul/1038182,Wynalazek-pana-Gutenberga" TargetMode="External"/><Relationship Id="rId7" Type="http://schemas.openxmlformats.org/officeDocument/2006/relationships/hyperlink" Target="https://www.focus.pl/artykul/wynalezienie-druku-jak-i-kiedy-go-dokonano-jakie-znaczenie-dla-swiata-mial-wynalazek-gutenberga" TargetMode="External"/><Relationship Id="rId2" Type="http://schemas.openxmlformats.org/officeDocument/2006/relationships/hyperlink" Target="https://pl.wikipedia.org/wiki/Johannes_Gutenberg" TargetMode="External"/><Relationship Id="rId1" Type="http://schemas.openxmlformats.org/officeDocument/2006/relationships/slideLayout" Target="../slideLayouts/slideLayout2.xml"/><Relationship Id="rId6" Type="http://schemas.openxmlformats.org/officeDocument/2006/relationships/hyperlink" Target="https://historia.wprost.pl/491947/gutenberg-i-jego-wynalazek-ktory-zakonczyl-epoke-sredniowiecza.html" TargetMode="External"/><Relationship Id="rId5" Type="http://schemas.openxmlformats.org/officeDocument/2006/relationships/hyperlink" Target="https://fonty.pl/porady,9,gutenberg.htm" TargetMode="External"/><Relationship Id="rId4" Type="http://schemas.openxmlformats.org/officeDocument/2006/relationships/hyperlink" Target="http://informatorium.ksiaznica.torun.pl/jan-gutenberg-wynalazca-druku-i-jego-biblia/" TargetMode="External"/><Relationship Id="rId9" Type="http://schemas.openxmlformats.org/officeDocument/2006/relationships/hyperlink" Target="https://zyciorysy.info/jan-gutenbe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 xmlns:a16="http://schemas.microsoft.com/office/drawing/2014/main" id="{934F1179-B481-4F9E-BCA3-AFB972070F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Triangle 44">
            <a:extLst>
              <a:ext uri="{FF2B5EF4-FFF2-40B4-BE49-F238E27FC236}">
                <a16:creationId xmlns="" xmlns:a16="http://schemas.microsoft.com/office/drawing/2014/main" id="{827DC2C4-B485-428A-BF4A-472D2967F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 xmlns:a16="http://schemas.microsoft.com/office/drawing/2014/main" id="{EE04B5EB-F158-4507-90DD-BD23620C7C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E6E15E51-D699-4036-83A0-C7F2BEC206C4}"/>
              </a:ext>
            </a:extLst>
          </p:cNvPr>
          <p:cNvSpPr>
            <a:spLocks noGrp="1"/>
          </p:cNvSpPr>
          <p:nvPr>
            <p:ph type="ctrTitle"/>
          </p:nvPr>
        </p:nvSpPr>
        <p:spPr>
          <a:xfrm>
            <a:off x="1285241" y="1008993"/>
            <a:ext cx="9231410" cy="1700031"/>
          </a:xfrm>
        </p:spPr>
        <p:txBody>
          <a:bodyPr anchor="b">
            <a:normAutofit fontScale="90000"/>
          </a:bodyPr>
          <a:lstStyle/>
          <a:p>
            <a:pPr algn="l"/>
            <a:r>
              <a:rPr lang="pl-PL" sz="66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GUTENBERG – OJCIEC POLIGRAFII</a:t>
            </a:r>
            <a:endParaRPr lang="pl-PL" sz="6600" dirty="0">
              <a:solidFill>
                <a:srgbClr val="7030A0"/>
              </a:solidFill>
            </a:endParaRPr>
          </a:p>
        </p:txBody>
      </p:sp>
      <p:sp>
        <p:nvSpPr>
          <p:cNvPr id="3" name="Podtytuł 2">
            <a:extLst>
              <a:ext uri="{FF2B5EF4-FFF2-40B4-BE49-F238E27FC236}">
                <a16:creationId xmlns="" xmlns:a16="http://schemas.microsoft.com/office/drawing/2014/main" id="{1B0AAE20-9690-4C6C-ABCD-E34A9E132EE0}"/>
              </a:ext>
            </a:extLst>
          </p:cNvPr>
          <p:cNvSpPr>
            <a:spLocks noGrp="1"/>
          </p:cNvSpPr>
          <p:nvPr>
            <p:ph type="subTitle" idx="1"/>
          </p:nvPr>
        </p:nvSpPr>
        <p:spPr>
          <a:xfrm>
            <a:off x="1285241" y="4582814"/>
            <a:ext cx="7132335" cy="1312657"/>
          </a:xfrm>
        </p:spPr>
        <p:txBody>
          <a:bodyPr anchor="t">
            <a:normAutofit/>
          </a:bodyPr>
          <a:lstStyle/>
          <a:p>
            <a:pPr algn="l"/>
            <a:endParaRPr lang="pl-PL" dirty="0"/>
          </a:p>
        </p:txBody>
      </p:sp>
      <p:pic>
        <p:nvPicPr>
          <p:cNvPr id="5" name="Obraz 4"/>
          <p:cNvPicPr>
            <a:picLocks noChangeAspect="1"/>
          </p:cNvPicPr>
          <p:nvPr/>
        </p:nvPicPr>
        <p:blipFill>
          <a:blip r:embed="rId2" cstate="print"/>
          <a:stretch>
            <a:fillRect/>
          </a:stretch>
        </p:blipFill>
        <p:spPr>
          <a:xfrm>
            <a:off x="8298296" y="1807731"/>
            <a:ext cx="3763619" cy="4784501"/>
          </a:xfrm>
          <a:prstGeom prst="rect">
            <a:avLst/>
          </a:prstGeom>
        </p:spPr>
      </p:pic>
      <p:pic>
        <p:nvPicPr>
          <p:cNvPr id="8" name="Picture 2" descr="EOG logo"/>
          <p:cNvPicPr>
            <a:picLocks noChangeAspect="1" noChangeArrowheads="1"/>
          </p:cNvPicPr>
          <p:nvPr/>
        </p:nvPicPr>
        <p:blipFill>
          <a:blip r:embed="rId3" cstate="print"/>
          <a:srcRect/>
          <a:stretch>
            <a:fillRect/>
          </a:stretch>
        </p:blipFill>
        <p:spPr bwMode="auto">
          <a:xfrm>
            <a:off x="596096" y="344727"/>
            <a:ext cx="1279159" cy="896329"/>
          </a:xfrm>
          <a:prstGeom prst="rect">
            <a:avLst/>
          </a:prstGeom>
          <a:noFill/>
        </p:spPr>
      </p:pic>
    </p:spTree>
    <p:extLst>
      <p:ext uri="{BB962C8B-B14F-4D97-AF65-F5344CB8AC3E}">
        <p14:creationId xmlns="" xmlns:p14="http://schemas.microsoft.com/office/powerpoint/2010/main" val="3636598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 xmlns:a16="http://schemas.microsoft.com/office/drawing/2014/main" id="{955A2079-FA98-4876-80F0-72364A7D2E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ole tekstowe 1">
            <a:extLst>
              <a:ext uri="{FF2B5EF4-FFF2-40B4-BE49-F238E27FC236}">
                <a16:creationId xmlns="" xmlns:a16="http://schemas.microsoft.com/office/drawing/2014/main" id="{4358A3FF-F177-4159-8663-8B3FAB10D6C5}"/>
              </a:ext>
            </a:extLst>
          </p:cNvPr>
          <p:cNvSpPr txBox="1"/>
          <p:nvPr/>
        </p:nvSpPr>
        <p:spPr>
          <a:xfrm>
            <a:off x="838200" y="557188"/>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kern="1200">
                <a:solidFill>
                  <a:schemeClr val="tx1"/>
                </a:solidFill>
                <a:latin typeface="+mj-lt"/>
                <a:ea typeface="+mj-ea"/>
                <a:cs typeface="+mj-cs"/>
              </a:rPr>
              <a:t>PROCES</a:t>
            </a:r>
          </a:p>
        </p:txBody>
      </p:sp>
      <p:graphicFrame>
        <p:nvGraphicFramePr>
          <p:cNvPr id="6" name="Symbol zastępczy zawartości 5">
            <a:extLst>
              <a:ext uri="{FF2B5EF4-FFF2-40B4-BE49-F238E27FC236}">
                <a16:creationId xmlns="" xmlns:a16="http://schemas.microsoft.com/office/drawing/2014/main" id="{F09277A2-25A7-43A4-80C6-D79664AEEEE5}"/>
              </a:ext>
            </a:extLst>
          </p:cNvPr>
          <p:cNvGraphicFramePr>
            <a:graphicFrameLocks noGrp="1"/>
          </p:cNvGraphicFramePr>
          <p:nvPr>
            <p:ph idx="1"/>
            <p:extLst>
              <p:ext uri="{D42A27DB-BD31-4B8C-83A1-F6EECF244321}">
                <p14:modId xmlns="" xmlns:p14="http://schemas.microsoft.com/office/powerpoint/2010/main" val="302833122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588675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 xmlns:a16="http://schemas.microsoft.com/office/drawing/2014/main" id="{955A2079-FA98-4876-80F0-72364A7D2E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ole tekstowe 1">
            <a:extLst>
              <a:ext uri="{FF2B5EF4-FFF2-40B4-BE49-F238E27FC236}">
                <a16:creationId xmlns="" xmlns:a16="http://schemas.microsoft.com/office/drawing/2014/main" id="{4358A3FF-F177-4159-8663-8B3FAB10D6C5}"/>
              </a:ext>
            </a:extLst>
          </p:cNvPr>
          <p:cNvSpPr txBox="1"/>
          <p:nvPr/>
        </p:nvSpPr>
        <p:spPr>
          <a:xfrm>
            <a:off x="838200" y="557188"/>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kern="1200">
                <a:solidFill>
                  <a:schemeClr val="tx1"/>
                </a:solidFill>
                <a:latin typeface="+mj-lt"/>
                <a:ea typeface="+mj-ea"/>
                <a:cs typeface="+mj-cs"/>
              </a:rPr>
              <a:t>PROCES</a:t>
            </a:r>
          </a:p>
        </p:txBody>
      </p:sp>
      <p:graphicFrame>
        <p:nvGraphicFramePr>
          <p:cNvPr id="6" name="Symbol zastępczy zawartości 5">
            <a:extLst>
              <a:ext uri="{FF2B5EF4-FFF2-40B4-BE49-F238E27FC236}">
                <a16:creationId xmlns="" xmlns:a16="http://schemas.microsoft.com/office/drawing/2014/main" id="{F09277A2-25A7-43A4-80C6-D79664AEEEE5}"/>
              </a:ext>
            </a:extLst>
          </p:cNvPr>
          <p:cNvGraphicFramePr>
            <a:graphicFrameLocks noGrp="1"/>
          </p:cNvGraphicFramePr>
          <p:nvPr>
            <p:ph idx="1"/>
            <p:extLst>
              <p:ext uri="{D42A27DB-BD31-4B8C-83A1-F6EECF244321}">
                <p14:modId xmlns="" xmlns:p14="http://schemas.microsoft.com/office/powerpoint/2010/main" val="696316922"/>
              </p:ext>
            </p:extLst>
          </p:nvPr>
        </p:nvGraphicFramePr>
        <p:xfrm>
          <a:off x="838200" y="1828800"/>
          <a:ext cx="10515600" cy="2238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161338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 xmlns:a16="http://schemas.microsoft.com/office/drawing/2014/main" id="{85016AEC-0320-4ED0-8ECB-FE11DDDFE1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CCB2C00A-E659-4691-AFB4-2825517292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B78FD84C-74B5-451D-8F0A-1E19EC3D9D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 xmlns:a16="http://schemas.microsoft.com/office/drawing/2014/main" id="{9D30251B-198A-448C-B0CE-2DAE16F92312}"/>
              </a:ext>
            </a:extLst>
          </p:cNvPr>
          <p:cNvGraphicFramePr/>
          <p:nvPr>
            <p:extLst>
              <p:ext uri="{D42A27DB-BD31-4B8C-83A1-F6EECF244321}">
                <p14:modId xmlns="" xmlns:p14="http://schemas.microsoft.com/office/powerpoint/2010/main" val="193565379"/>
              </p:ext>
            </p:extLst>
          </p:nvPr>
        </p:nvGraphicFramePr>
        <p:xfrm>
          <a:off x="1524000" y="891541"/>
          <a:ext cx="9465564" cy="4908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786083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 xmlns:a16="http://schemas.microsoft.com/office/drawing/2014/main" id="{73C994B4-9721-4148-9EEC-6793CECDE8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Rectangle 70">
            <a:extLst>
              <a:ext uri="{FF2B5EF4-FFF2-40B4-BE49-F238E27FC236}">
                <a16:creationId xmlns="" xmlns:a16="http://schemas.microsoft.com/office/drawing/2014/main" id="{F9D95E49-763A-4886-B038-82F7347405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 xmlns:a16="http://schemas.microsoft.com/office/drawing/2014/main" id="{99B60357-232D-4489-8786-BF4E4F74BA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75" name="Rectangle 74">
            <a:extLst>
              <a:ext uri="{FF2B5EF4-FFF2-40B4-BE49-F238E27FC236}">
                <a16:creationId xmlns="" xmlns:a16="http://schemas.microsoft.com/office/drawing/2014/main" id="{28928A89-D0B3-42AC-80FB-CA7D445693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ytuł 5"/>
          <p:cNvSpPr>
            <a:spLocks noGrp="1"/>
          </p:cNvSpPr>
          <p:nvPr>
            <p:ph type="title"/>
          </p:nvPr>
        </p:nvSpPr>
        <p:spPr/>
        <p:txBody>
          <a:bodyPr>
            <a:noAutofit/>
          </a:bodyPr>
          <a:lstStyle/>
          <a:p>
            <a:pPr algn="l"/>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800" b="1" dirty="0" smtClean="0">
                <a:latin typeface="Arial" panose="020B0604020202020204" pitchFamily="34" charset="0"/>
                <a:cs typeface="Arial" panose="020B0604020202020204" pitchFamily="34" charset="0"/>
              </a:rPr>
              <a:t>Johannes </a:t>
            </a:r>
            <a:r>
              <a:rPr lang="pl-PL" sz="1800" b="1" dirty="0">
                <a:latin typeface="Arial" panose="020B0604020202020204" pitchFamily="34" charset="0"/>
                <a:cs typeface="Arial" panose="020B0604020202020204" pitchFamily="34" charset="0"/>
              </a:rPr>
              <a:t>Gutenberg</a:t>
            </a:r>
            <a:r>
              <a:rPr lang="pl-PL" sz="1800" dirty="0">
                <a:latin typeface="Arial" panose="020B0604020202020204" pitchFamily="34" charset="0"/>
                <a:cs typeface="Arial" panose="020B0604020202020204" pitchFamily="34" charset="0"/>
              </a:rPr>
              <a:t>, właśc. </a:t>
            </a:r>
            <a:r>
              <a:rPr lang="pl-PL" sz="1800" b="1" dirty="0">
                <a:latin typeface="Arial" panose="020B0604020202020204" pitchFamily="34" charset="0"/>
                <a:cs typeface="Arial" panose="020B0604020202020204" pitchFamily="34" charset="0"/>
              </a:rPr>
              <a:t>Johannes </a:t>
            </a:r>
            <a:r>
              <a:rPr lang="pl-PL" sz="1800" b="1" dirty="0" err="1">
                <a:latin typeface="Arial" panose="020B0604020202020204" pitchFamily="34" charset="0"/>
                <a:cs typeface="Arial" panose="020B0604020202020204" pitchFamily="34" charset="0"/>
              </a:rPr>
              <a:t>Gensfleisch</a:t>
            </a:r>
            <a:r>
              <a:rPr lang="pl-PL" sz="1800" b="1" dirty="0">
                <a:latin typeface="Arial" panose="020B0604020202020204" pitchFamily="34" charset="0"/>
                <a:cs typeface="Arial" panose="020B0604020202020204" pitchFamily="34" charset="0"/>
              </a:rPr>
              <a:t> </a:t>
            </a:r>
            <a:r>
              <a:rPr lang="pl-PL" sz="1800" b="1" dirty="0" err="1">
                <a:latin typeface="Arial" panose="020B0604020202020204" pitchFamily="34" charset="0"/>
                <a:cs typeface="Arial" panose="020B0604020202020204" pitchFamily="34" charset="0"/>
              </a:rPr>
              <a:t>zur</a:t>
            </a:r>
            <a:r>
              <a:rPr lang="pl-PL" sz="1800" b="1" dirty="0">
                <a:latin typeface="Arial" panose="020B0604020202020204" pitchFamily="34" charset="0"/>
                <a:cs typeface="Arial" panose="020B0604020202020204" pitchFamily="34" charset="0"/>
              </a:rPr>
              <a:t> Laden </a:t>
            </a:r>
            <a:r>
              <a:rPr lang="pl-PL" sz="1800" b="1" dirty="0" err="1">
                <a:latin typeface="Arial" panose="020B0604020202020204" pitchFamily="34" charset="0"/>
                <a:cs typeface="Arial" panose="020B0604020202020204" pitchFamily="34" charset="0"/>
              </a:rPr>
              <a:t>zum</a:t>
            </a:r>
            <a:r>
              <a:rPr lang="pl-PL" sz="1800" b="1" dirty="0">
                <a:latin typeface="Arial" panose="020B0604020202020204" pitchFamily="34" charset="0"/>
                <a:cs typeface="Arial" panose="020B0604020202020204" pitchFamily="34" charset="0"/>
              </a:rPr>
              <a:t> </a:t>
            </a:r>
            <a:r>
              <a:rPr lang="pl-PL" sz="1800" b="1" dirty="0" smtClean="0">
                <a:latin typeface="Arial" panose="020B0604020202020204" pitchFamily="34" charset="0"/>
                <a:cs typeface="Arial" panose="020B0604020202020204" pitchFamily="34" charset="0"/>
              </a:rPr>
              <a:t>Gutenberg</a:t>
            </a:r>
            <a:r>
              <a:rPr lang="pl-PL" sz="1800" dirty="0" smtClean="0">
                <a:latin typeface="Arial" panose="020B0604020202020204" pitchFamily="34" charset="0"/>
                <a:cs typeface="Arial" panose="020B0604020202020204" pitchFamily="34" charset="0"/>
              </a:rPr>
              <a:t> </a:t>
            </a:r>
            <a:r>
              <a:rPr lang="pl-PL" sz="1800" dirty="0">
                <a:latin typeface="Arial" panose="020B0604020202020204" pitchFamily="34" charset="0"/>
                <a:cs typeface="Arial" panose="020B0604020202020204" pitchFamily="34" charset="0"/>
              </a:rPr>
              <a:t>(ur. ok. 1400 w </a:t>
            </a:r>
            <a:r>
              <a:rPr lang="pl-PL" sz="1800" dirty="0" smtClean="0">
                <a:latin typeface="Arial" panose="020B0604020202020204" pitchFamily="34" charset="0"/>
                <a:cs typeface="Arial" panose="020B0604020202020204" pitchFamily="34" charset="0"/>
              </a:rPr>
              <a:t>Moguncji, </a:t>
            </a:r>
            <a:r>
              <a:rPr lang="pl-PL" sz="1800" dirty="0">
                <a:latin typeface="Arial" panose="020B0604020202020204" pitchFamily="34" charset="0"/>
                <a:cs typeface="Arial" panose="020B0604020202020204" pitchFamily="34" charset="0"/>
              </a:rPr>
              <a:t>zm. 3 lutego 1468 </a:t>
            </a:r>
            <a:r>
              <a:rPr lang="pl-PL" sz="1800" dirty="0" smtClean="0">
                <a:latin typeface="Arial" panose="020B0604020202020204" pitchFamily="34" charset="0"/>
                <a:cs typeface="Arial" panose="020B0604020202020204" pitchFamily="34" charset="0"/>
              </a:rPr>
              <a:t>również w Moguncji) </a:t>
            </a:r>
            <a:r>
              <a:rPr lang="pl-PL" sz="1800" dirty="0">
                <a:latin typeface="Arial" panose="020B0604020202020204" pitchFamily="34" charset="0"/>
                <a:cs typeface="Arial" panose="020B0604020202020204" pitchFamily="34" charset="0"/>
              </a:rPr>
              <a:t>– niemiecki rzemieślnik, złotnik i drukarz, twórca pierwszej przemysłowej metody druku na świecie. Nie ma zgody wśród badaczy, czy pierwsze druki powstały już podczas jego pobytu w Strasburgu (1434–1444), czy dopiero w drukarni założonej przez niego w 1448 roku w Moguncji. Różne lata są przyjmowane umownie jako rok, w którym po raz pierwszy Gutenberg użył ruchomej czcionki – najczęściej 1440 albo 1450. Jego najdoskonalszą publikacją była Biblia 42-wierszowa, znana jako Biblia Gutenberga, drukowana w latach 1452–1455. </a:t>
            </a:r>
            <a:br>
              <a:rPr lang="pl-PL" sz="18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Gutenberg opracował własną wersję czcionek, wykonanych z metalu, ale ich technika pozostaje niejasna. Skonstruował aparat do ich odlewania, w którym nowością było używanie wymiennych matryc. Zaprojektował również własną wersję prasy drukarskiej, wzorując się na znanych już prasach introligatorskich. Jego prekursorskim dokonaniem było stworzenie pierwszego dużego wydawnictwa. Równie ważnymi osiągnięciami są udane kroje pism używanych do druku oraz opracowanie podstawowych zasad składu tekstu. </a:t>
            </a:r>
            <a:br>
              <a:rPr lang="pl-PL" sz="18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Mimo ogromnego wpływu Gutenberga na rozwój druku zachowało się niewiele pewnych informacji o jego życiu i działalności wydawniczej. Autorzy różnią się w datowaniu jego publikacji, a także w opisie stosowanej przez niego techniki druku. Działalność Gutenberga przyczyniła się do szybkiego rozwoju drukarstwa w Europie, a jego współpracownicy i uczniowie upowszechniali ją w zakładanych przez siebie ośrodkach, korzystając z jego rozwiązań. </a:t>
            </a:r>
            <a:br>
              <a:rPr lang="pl-PL" sz="1800" dirty="0">
                <a:latin typeface="Arial" panose="020B0604020202020204" pitchFamily="34" charset="0"/>
                <a:cs typeface="Arial" panose="020B060402020202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600" cap="none" dirty="0" smtClean="0">
                <a:solidFill>
                  <a:schemeClr val="tx1"/>
                </a:solidFill>
                <a:latin typeface="Calibri" panose="020F0502020204030204" pitchFamily="34" charset="0"/>
                <a:cs typeface="Calibri" panose="020F0502020204030204" pitchFamily="34" charset="0"/>
              </a:rPr>
              <a:t>. </a:t>
            </a:r>
            <a:br>
              <a:rPr lang="pl-PL" sz="1600" cap="none" dirty="0" smtClean="0">
                <a:solidFill>
                  <a:schemeClr val="tx1"/>
                </a:solidFill>
                <a:latin typeface="Calibri" panose="020F0502020204030204" pitchFamily="34" charset="0"/>
                <a:cs typeface="Calibri" panose="020F0502020204030204" pitchFamily="34" charset="0"/>
              </a:rPr>
            </a:br>
            <a:r>
              <a:rPr lang="pl-PL" sz="1400" b="1" cap="none" dirty="0" smtClean="0">
                <a:solidFill>
                  <a:schemeClr val="tx1"/>
                </a:solidFill>
                <a:latin typeface="Calibri" panose="020F0502020204030204" pitchFamily="34" charset="0"/>
                <a:cs typeface="Calibri" panose="020F0502020204030204" pitchFamily="34" charset="0"/>
              </a:rPr>
              <a:t/>
            </a:r>
            <a:br>
              <a:rPr lang="pl-PL" sz="1400" b="1" cap="none" dirty="0" smtClean="0">
                <a:solidFill>
                  <a:schemeClr val="tx1"/>
                </a:solidFill>
                <a:latin typeface="Calibri" panose="020F0502020204030204" pitchFamily="34" charset="0"/>
                <a:cs typeface="Calibri" panose="020F0502020204030204" pitchFamily="34" charset="0"/>
              </a:rPr>
            </a:br>
            <a:endParaRPr lang="pl-PL" sz="1400" cap="none" dirty="0">
              <a:solidFill>
                <a:schemeClr val="tx1"/>
              </a:solidFill>
              <a:latin typeface="Calibri" panose="020F0502020204030204" pitchFamily="34" charset="0"/>
              <a:cs typeface="Calibri" panose="020F0502020204030204" pitchFamily="34" charset="0"/>
            </a:endParaRPr>
          </a:p>
        </p:txBody>
      </p:sp>
      <p:cxnSp>
        <p:nvCxnSpPr>
          <p:cNvPr id="77" name="Straight Connector 76">
            <a:extLst>
              <a:ext uri="{FF2B5EF4-FFF2-40B4-BE49-F238E27FC236}">
                <a16:creationId xmlns="" xmlns:a16="http://schemas.microsoft.com/office/drawing/2014/main" id="{F085D7B9-E066-4923-8CB7-294BF306296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 xmlns:a16="http://schemas.microsoft.com/office/drawing/2014/main" id="{25443840-A796-4C43-8DC1-1B738EFEC52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193178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 xmlns:a16="http://schemas.microsoft.com/office/drawing/2014/main" id="{73C994B4-9721-4148-9EEC-6793CECDE8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Rectangle 70">
            <a:extLst>
              <a:ext uri="{FF2B5EF4-FFF2-40B4-BE49-F238E27FC236}">
                <a16:creationId xmlns="" xmlns:a16="http://schemas.microsoft.com/office/drawing/2014/main" id="{F9D95E49-763A-4886-B038-82F7347405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 xmlns:a16="http://schemas.microsoft.com/office/drawing/2014/main" id="{99B60357-232D-4489-8786-BF4E4F74BA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75" name="Rectangle 74">
            <a:extLst>
              <a:ext uri="{FF2B5EF4-FFF2-40B4-BE49-F238E27FC236}">
                <a16:creationId xmlns="" xmlns:a16="http://schemas.microsoft.com/office/drawing/2014/main" id="{28928A89-D0B3-42AC-80FB-CA7D445693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471569" y="965916"/>
            <a:ext cx="11325479" cy="5026566"/>
          </a:xfrm>
        </p:spPr>
        <p:txBody>
          <a:bodyPr anchor="t">
            <a:normAutofit fontScale="32500" lnSpcReduction="20000"/>
          </a:bodyPr>
          <a:lstStyle/>
          <a:p>
            <a:r>
              <a:rPr lang="pl-PL" sz="5900" dirty="0">
                <a:latin typeface="Arial" panose="020B0604020202020204" pitchFamily="34" charset="0"/>
                <a:cs typeface="Arial" panose="020B0604020202020204" pitchFamily="34" charset="0"/>
              </a:rPr>
              <a:t>Dobrze udokumentowany jest pobyt Gutenberga w Strasburgu, stolicy Alzacji, mieście o wiele większym od Moguncji. Dokumenty z nim związane pochodzą z lat 1434–1444. Pierwszy dotyczył wyegzekwowania należności od Moguncji – Gutenberg przekonał władze Strasburga, by aresztowały przebywającego w tym mieście pisarza mogunckiego. Dzięki temu posunięciu otrzymał od władz rodzinnego miasta przyrzeczenie spłaty, a potem, w ratach, zaległą sumę </a:t>
            </a:r>
            <a:r>
              <a:rPr lang="pl-PL" sz="5900" dirty="0" smtClean="0">
                <a:latin typeface="Arial" panose="020B0604020202020204" pitchFamily="34" charset="0"/>
                <a:cs typeface="Arial" panose="020B0604020202020204" pitchFamily="34" charset="0"/>
              </a:rPr>
              <a:t>pieniędzy. </a:t>
            </a:r>
            <a:endParaRPr lang="pl-PL" sz="5900" dirty="0">
              <a:latin typeface="Arial" panose="020B0604020202020204" pitchFamily="34" charset="0"/>
              <a:cs typeface="Arial" panose="020B0604020202020204" pitchFamily="34" charset="0"/>
            </a:endParaRPr>
          </a:p>
          <a:p>
            <a:r>
              <a:rPr lang="pl-PL" sz="5900" dirty="0">
                <a:latin typeface="Arial" panose="020B0604020202020204" pitchFamily="34" charset="0"/>
                <a:cs typeface="Arial" panose="020B0604020202020204" pitchFamily="34" charset="0"/>
              </a:rPr>
              <a:t>Gutenberg prowadził aktywne życie towarzyskie, podejmując wielu gości, na co wskazują zachowane rachunki za dostarczane mu wino i wódkę. W 1437 roku patrycjuszka </a:t>
            </a:r>
            <a:r>
              <a:rPr lang="pl-PL" sz="5900" dirty="0" err="1">
                <a:latin typeface="Arial" panose="020B0604020202020204" pitchFamily="34" charset="0"/>
                <a:cs typeface="Arial" panose="020B0604020202020204" pitchFamily="34" charset="0"/>
              </a:rPr>
              <a:t>Ennelin</a:t>
            </a:r>
            <a:r>
              <a:rPr lang="pl-PL" sz="5900" dirty="0">
                <a:latin typeface="Arial" panose="020B0604020202020204" pitchFamily="34" charset="0"/>
                <a:cs typeface="Arial" panose="020B0604020202020204" pitchFamily="34" charset="0"/>
              </a:rPr>
              <a:t> </a:t>
            </a:r>
            <a:r>
              <a:rPr lang="pl-PL" sz="5900" dirty="0" err="1">
                <a:latin typeface="Arial" panose="020B0604020202020204" pitchFamily="34" charset="0"/>
                <a:cs typeface="Arial" panose="020B0604020202020204" pitchFamily="34" charset="0"/>
              </a:rPr>
              <a:t>zur</a:t>
            </a:r>
            <a:r>
              <a:rPr lang="pl-PL" sz="5900" dirty="0">
                <a:latin typeface="Arial" panose="020B0604020202020204" pitchFamily="34" charset="0"/>
                <a:cs typeface="Arial" panose="020B0604020202020204" pitchFamily="34" charset="0"/>
              </a:rPr>
              <a:t> </a:t>
            </a:r>
            <a:r>
              <a:rPr lang="pl-PL" sz="5900" dirty="0" err="1">
                <a:latin typeface="Arial" panose="020B0604020202020204" pitchFamily="34" charset="0"/>
                <a:cs typeface="Arial" panose="020B0604020202020204" pitchFamily="34" charset="0"/>
              </a:rPr>
              <a:t>Yserin</a:t>
            </a:r>
            <a:r>
              <a:rPr lang="pl-PL" sz="5900" dirty="0">
                <a:latin typeface="Arial" panose="020B0604020202020204" pitchFamily="34" charset="0"/>
                <a:cs typeface="Arial" panose="020B0604020202020204" pitchFamily="34" charset="0"/>
              </a:rPr>
              <a:t> </a:t>
            </a:r>
            <a:r>
              <a:rPr lang="pl-PL" sz="5900" dirty="0" err="1">
                <a:latin typeface="Arial" panose="020B0604020202020204" pitchFamily="34" charset="0"/>
                <a:cs typeface="Arial" panose="020B0604020202020204" pitchFamily="34" charset="0"/>
              </a:rPr>
              <a:t>Thüre</a:t>
            </a:r>
            <a:r>
              <a:rPr lang="pl-PL" sz="5900" dirty="0">
                <a:latin typeface="Arial" panose="020B0604020202020204" pitchFamily="34" charset="0"/>
                <a:cs typeface="Arial" panose="020B0604020202020204" pitchFamily="34" charset="0"/>
              </a:rPr>
              <a:t> wniosła przeciw niemu skargę przed sąd biskupi o niedotrzymanie obietnicy małżeństwa. Nie wiadomo, jaki był wyrok sądu, najpewniej małżeństwo nie zostało </a:t>
            </a:r>
            <a:r>
              <a:rPr lang="pl-PL" sz="5900" dirty="0" smtClean="0">
                <a:latin typeface="Arial" panose="020B0604020202020204" pitchFamily="34" charset="0"/>
                <a:cs typeface="Arial" panose="020B0604020202020204" pitchFamily="34" charset="0"/>
              </a:rPr>
              <a:t>zawarte. </a:t>
            </a:r>
            <a:endParaRPr lang="pl-PL" sz="5900" dirty="0">
              <a:latin typeface="Arial" panose="020B0604020202020204" pitchFamily="34" charset="0"/>
              <a:cs typeface="Arial" panose="020B0604020202020204" pitchFamily="34" charset="0"/>
            </a:endParaRPr>
          </a:p>
          <a:p>
            <a:r>
              <a:rPr lang="pl-PL" sz="5900" dirty="0">
                <a:latin typeface="Arial" panose="020B0604020202020204" pitchFamily="34" charset="0"/>
                <a:cs typeface="Arial" panose="020B0604020202020204" pitchFamily="34" charset="0"/>
              </a:rPr>
              <a:t>Gutenberg szkolił odpłatnie uczniów, m.in. ucząc ich sztuki szlifowania kamieni szlachetnych. Podejmował także ze wspólnikami działalność gospodarczą, jaką był wyrób i sprzedaż lusterek dla zmierzających do Akwizgranu </a:t>
            </a:r>
            <a:r>
              <a:rPr lang="pl-PL" sz="5900" dirty="0" smtClean="0">
                <a:latin typeface="Arial" panose="020B0604020202020204" pitchFamily="34" charset="0"/>
                <a:cs typeface="Arial" panose="020B0604020202020204" pitchFamily="34" charset="0"/>
              </a:rPr>
              <a:t>pielgrzymów. </a:t>
            </a:r>
            <a:r>
              <a:rPr lang="pl-PL" sz="5900" dirty="0">
                <a:latin typeface="Arial" panose="020B0604020202020204" pitchFamily="34" charset="0"/>
                <a:cs typeface="Arial" panose="020B0604020202020204" pitchFamily="34" charset="0"/>
              </a:rPr>
              <a:t>Przygotowywał również kolejne przedsięwzięcie – </a:t>
            </a:r>
            <a:r>
              <a:rPr lang="pl-PL" sz="5900" i="1" dirty="0" err="1">
                <a:latin typeface="Arial" panose="020B0604020202020204" pitchFamily="34" charset="0"/>
                <a:cs typeface="Arial" panose="020B0604020202020204" pitchFamily="34" charset="0"/>
              </a:rPr>
              <a:t>Aventur</a:t>
            </a:r>
            <a:r>
              <a:rPr lang="pl-PL" sz="5900" i="1" dirty="0">
                <a:latin typeface="Arial" panose="020B0604020202020204" pitchFamily="34" charset="0"/>
                <a:cs typeface="Arial" panose="020B0604020202020204" pitchFamily="34" charset="0"/>
              </a:rPr>
              <a:t> </a:t>
            </a:r>
            <a:r>
              <a:rPr lang="pl-PL" sz="5900" i="1" dirty="0" err="1">
                <a:latin typeface="Arial" panose="020B0604020202020204" pitchFamily="34" charset="0"/>
                <a:cs typeface="Arial" panose="020B0604020202020204" pitchFamily="34" charset="0"/>
              </a:rPr>
              <a:t>und</a:t>
            </a:r>
            <a:r>
              <a:rPr lang="pl-PL" sz="5900" i="1" dirty="0">
                <a:latin typeface="Arial" panose="020B0604020202020204" pitchFamily="34" charset="0"/>
                <a:cs typeface="Arial" panose="020B0604020202020204" pitchFamily="34" charset="0"/>
              </a:rPr>
              <a:t> Kunst</a:t>
            </a:r>
            <a:r>
              <a:rPr lang="pl-PL" sz="5900" dirty="0">
                <a:latin typeface="Arial" panose="020B0604020202020204" pitchFamily="34" charset="0"/>
                <a:cs typeface="Arial" panose="020B0604020202020204" pitchFamily="34" charset="0"/>
              </a:rPr>
              <a:t>, o którym mało wiadomo, niezrealizowane z powodu śmierci jednego z partnerów. Zdania na temat tego, na czym polegały te plany, są podzielone. Być może były to pierwsze próby drukarskie (stąd niektóre źródła podają rok 1440 jako datę wynalazku </a:t>
            </a:r>
            <a:r>
              <a:rPr lang="pl-PL" sz="5900" dirty="0" smtClean="0">
                <a:latin typeface="Arial" panose="020B0604020202020204" pitchFamily="34" charset="0"/>
                <a:cs typeface="Arial" panose="020B0604020202020204" pitchFamily="34" charset="0"/>
              </a:rPr>
              <a:t>Gutenberga) </a:t>
            </a:r>
            <a:r>
              <a:rPr lang="pl-PL" sz="5900" dirty="0">
                <a:latin typeface="Arial" panose="020B0604020202020204" pitchFamily="34" charset="0"/>
                <a:cs typeface="Arial" panose="020B0604020202020204" pitchFamily="34" charset="0"/>
              </a:rPr>
              <a:t>lub jakaś inna forma seryjnej produkcji, np. </a:t>
            </a:r>
            <a:r>
              <a:rPr lang="pl-PL" sz="5900" dirty="0" smtClean="0">
                <a:latin typeface="Arial" panose="020B0604020202020204" pitchFamily="34" charset="0"/>
                <a:cs typeface="Arial" panose="020B0604020202020204" pitchFamily="34" charset="0"/>
              </a:rPr>
              <a:t>stempli. </a:t>
            </a:r>
            <a:endParaRPr lang="pl-PL" sz="5900" dirty="0">
              <a:latin typeface="Arial" panose="020B0604020202020204" pitchFamily="34" charset="0"/>
              <a:cs typeface="Arial" panose="020B0604020202020204" pitchFamily="34" charset="0"/>
            </a:endParaRPr>
          </a:p>
          <a:p>
            <a:r>
              <a:rPr lang="pl-PL" sz="3500" dirty="0">
                <a:latin typeface="Calibri" panose="020F0502020204030204" pitchFamily="34" charset="0"/>
                <a:cs typeface="Calibri" panose="020F0502020204030204" pitchFamily="34" charset="0"/>
              </a:rPr>
              <a:t/>
            </a:r>
            <a:br>
              <a:rPr lang="pl-PL" sz="3500" dirty="0">
                <a:latin typeface="Calibri" panose="020F0502020204030204" pitchFamily="34" charset="0"/>
                <a:cs typeface="Calibri" panose="020F0502020204030204" pitchFamily="34" charset="0"/>
              </a:rPr>
            </a:br>
            <a:r>
              <a:rPr lang="pl-PL" sz="3500" dirty="0">
                <a:latin typeface="Calibri" panose="020F0502020204030204" pitchFamily="34" charset="0"/>
                <a:cs typeface="Calibri" panose="020F0502020204030204" pitchFamily="34" charset="0"/>
              </a:rPr>
              <a:t/>
            </a:r>
            <a:br>
              <a:rPr lang="pl-PL" sz="3500" dirty="0">
                <a:latin typeface="Calibri" panose="020F0502020204030204" pitchFamily="34" charset="0"/>
                <a:cs typeface="Calibri" panose="020F0502020204030204" pitchFamily="34" charset="0"/>
              </a:rPr>
            </a:br>
            <a:endParaRPr lang="pl-PL" sz="1600" dirty="0">
              <a:latin typeface="Open Sans"/>
            </a:endParaRPr>
          </a:p>
        </p:txBody>
      </p:sp>
      <p:cxnSp>
        <p:nvCxnSpPr>
          <p:cNvPr id="77" name="Straight Connector 76">
            <a:extLst>
              <a:ext uri="{FF2B5EF4-FFF2-40B4-BE49-F238E27FC236}">
                <a16:creationId xmlns="" xmlns:a16="http://schemas.microsoft.com/office/drawing/2014/main" id="{F085D7B9-E066-4923-8CB7-294BF306296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 xmlns:a16="http://schemas.microsoft.com/office/drawing/2014/main" id="{25443840-A796-4C43-8DC1-1B738EFEC52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880921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 xmlns:a16="http://schemas.microsoft.com/office/drawing/2014/main" id="{73C994B4-9721-4148-9EEC-6793CECDE8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Rectangle 70">
            <a:extLst>
              <a:ext uri="{FF2B5EF4-FFF2-40B4-BE49-F238E27FC236}">
                <a16:creationId xmlns="" xmlns:a16="http://schemas.microsoft.com/office/drawing/2014/main" id="{F9D95E49-763A-4886-B038-82F7347405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 xmlns:a16="http://schemas.microsoft.com/office/drawing/2014/main" id="{99B60357-232D-4489-8786-BF4E4F74BA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75" name="Rectangle 74">
            <a:extLst>
              <a:ext uri="{FF2B5EF4-FFF2-40B4-BE49-F238E27FC236}">
                <a16:creationId xmlns="" xmlns:a16="http://schemas.microsoft.com/office/drawing/2014/main" id="{28928A89-D0B3-42AC-80FB-CA7D445693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103969" y="629930"/>
            <a:ext cx="11629622" cy="5989811"/>
          </a:xfrm>
        </p:spPr>
        <p:txBody>
          <a:bodyPr anchor="t">
            <a:normAutofit fontScale="77500" lnSpcReduction="20000"/>
          </a:bodyPr>
          <a:lstStyle/>
          <a:p>
            <a:r>
              <a:rPr lang="pl-PL" sz="2000" dirty="0">
                <a:latin typeface="Arial" panose="020B0604020202020204" pitchFamily="34" charset="0"/>
                <a:cs typeface="Arial" panose="020B0604020202020204" pitchFamily="34" charset="0"/>
              </a:rPr>
              <a:t>Nie wiadomo, gdzie Gutenberg przebywał po prawdopodobnym wyjeździe ze Strasburga w 1444 roku. W Moguncji jego nazwisko pojawia się na dokumencie z października 1448 roku, gdy zaciągał tam pożyczkę w wysokości 150 guldenów. Przypuszczalnie powrócił do domu rodzinnego („</a:t>
            </a:r>
            <a:r>
              <a:rPr lang="pl-PL" sz="2000" dirty="0" err="1">
                <a:latin typeface="Arial" panose="020B0604020202020204" pitchFamily="34" charset="0"/>
                <a:cs typeface="Arial" panose="020B0604020202020204" pitchFamily="34" charset="0"/>
              </a:rPr>
              <a:t>Hof</a:t>
            </a:r>
            <a:r>
              <a:rPr lang="pl-PL" sz="2000" dirty="0">
                <a:latin typeface="Arial" panose="020B0604020202020204" pitchFamily="34" charset="0"/>
                <a:cs typeface="Arial" panose="020B0604020202020204" pitchFamily="34" charset="0"/>
              </a:rPr>
              <a:t> </a:t>
            </a:r>
            <a:r>
              <a:rPr lang="pl-PL" sz="2000" dirty="0" err="1">
                <a:latin typeface="Arial" panose="020B0604020202020204" pitchFamily="34" charset="0"/>
                <a:cs typeface="Arial" panose="020B0604020202020204" pitchFamily="34" charset="0"/>
              </a:rPr>
              <a:t>zum</a:t>
            </a:r>
            <a:r>
              <a:rPr lang="pl-PL" sz="2000" dirty="0">
                <a:latin typeface="Arial" panose="020B0604020202020204" pitchFamily="34" charset="0"/>
                <a:cs typeface="Arial" panose="020B0604020202020204" pitchFamily="34" charset="0"/>
              </a:rPr>
              <a:t> Gutenberg”) ze wspólnikami ze Strasburga, z którymi urządził w nim pierwszą drukarnię – pierwsze duże wydawnictwo w </a:t>
            </a:r>
            <a:r>
              <a:rPr lang="pl-PL" sz="2000" dirty="0" smtClean="0">
                <a:latin typeface="Arial" panose="020B0604020202020204" pitchFamily="34" charset="0"/>
                <a:cs typeface="Arial" panose="020B0604020202020204" pitchFamily="34" charset="0"/>
              </a:rPr>
              <a:t>historii. </a:t>
            </a:r>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Prawdopodobnie już w 1449 roku Gutenberg prowadził działalność wraz z Johannem </a:t>
            </a:r>
            <a:r>
              <a:rPr lang="pl-PL" sz="2000" dirty="0" err="1">
                <a:latin typeface="Arial" panose="020B0604020202020204" pitchFamily="34" charset="0"/>
                <a:cs typeface="Arial" panose="020B0604020202020204" pitchFamily="34" charset="0"/>
              </a:rPr>
              <a:t>Fustem</a:t>
            </a:r>
            <a:r>
              <a:rPr lang="pl-PL" sz="2000" dirty="0">
                <a:latin typeface="Arial" panose="020B0604020202020204" pitchFamily="34" charset="0"/>
                <a:cs typeface="Arial" panose="020B0604020202020204" pitchFamily="34" charset="0"/>
              </a:rPr>
              <a:t>, przedsiębiorczym złotnikiem i księgarzem. Pożyczył od niego 800 guldenów na wyposażenie nowocześniejszej drukarni, co nastąpiło w kolejnym roku. Nie ma zgody wśród autorów, czy mieściła się ona nadal w domu rodzinnym, czy też została przeniesiona do innego warsztatu. Po otrzymaniu w 1452 roku od </a:t>
            </a:r>
            <a:r>
              <a:rPr lang="pl-PL" sz="2000" dirty="0" err="1">
                <a:latin typeface="Arial" panose="020B0604020202020204" pitchFamily="34" charset="0"/>
                <a:cs typeface="Arial" panose="020B0604020202020204" pitchFamily="34" charset="0"/>
              </a:rPr>
              <a:t>Fusta</a:t>
            </a:r>
            <a:r>
              <a:rPr lang="pl-PL" sz="2000" dirty="0">
                <a:latin typeface="Arial" panose="020B0604020202020204" pitchFamily="34" charset="0"/>
                <a:cs typeface="Arial" panose="020B0604020202020204" pitchFamily="34" charset="0"/>
              </a:rPr>
              <a:t> kolejnych 800 guldenów, jako wkładu we wspólne przedsięwzięcie (w dokumencie z 1455 roku nazwano je </a:t>
            </a:r>
            <a:r>
              <a:rPr lang="pl-PL" sz="2000" i="1" dirty="0">
                <a:latin typeface="Arial" panose="020B0604020202020204" pitchFamily="34" charset="0"/>
                <a:cs typeface="Arial" panose="020B0604020202020204" pitchFamily="34" charset="0"/>
              </a:rPr>
              <a:t>Werk der </a:t>
            </a:r>
            <a:r>
              <a:rPr lang="pl-PL" sz="2000" i="1" dirty="0" err="1">
                <a:latin typeface="Arial" panose="020B0604020202020204" pitchFamily="34" charset="0"/>
                <a:cs typeface="Arial" panose="020B0604020202020204" pitchFamily="34" charset="0"/>
              </a:rPr>
              <a:t>Bücher</a:t>
            </a:r>
            <a:r>
              <a:rPr lang="pl-PL" sz="2000" dirty="0">
                <a:latin typeface="Arial" panose="020B0604020202020204" pitchFamily="34" charset="0"/>
                <a:cs typeface="Arial" panose="020B0604020202020204" pitchFamily="34" charset="0"/>
              </a:rPr>
              <a:t>, czyli „dzieło ksiąg”), dysponował już dwiema drukarniami. W starszej wydawał drobne wydawnictwa, a w nowszej w latach 1452–1455 drukowana była Biblia 42-wierszowa (znana jako Biblia Gutenberga), która jest najwyżej cenionym drukiem spośród wszystkich jego wydań. Być może w drugiej drukarni planowano wydawać także mszały, ale wycofano się z tego pomysłu, prawdopodobnie ze względu na trudności w wykonaniu różnych pism drukarskich lub na konieczną, a trudną do uzyskania, zgodę władz </a:t>
            </a:r>
            <a:r>
              <a:rPr lang="pl-PL" sz="2000" dirty="0" smtClean="0">
                <a:latin typeface="Arial" panose="020B0604020202020204" pitchFamily="34" charset="0"/>
                <a:cs typeface="Arial" panose="020B0604020202020204" pitchFamily="34" charset="0"/>
              </a:rPr>
              <a:t>kościelnych. </a:t>
            </a:r>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W 1454 roku pojawiły się poważne nieporozumienia między </a:t>
            </a:r>
            <a:r>
              <a:rPr lang="pl-PL" sz="2000" dirty="0" smtClean="0">
                <a:latin typeface="Arial" panose="020B0604020202020204" pitchFamily="34" charset="0"/>
                <a:cs typeface="Arial" panose="020B0604020202020204" pitchFamily="34" charset="0"/>
              </a:rPr>
              <a:t>Gutenbergiem, </a:t>
            </a:r>
            <a:r>
              <a:rPr lang="pl-PL" sz="2000" dirty="0">
                <a:latin typeface="Arial" panose="020B0604020202020204" pitchFamily="34" charset="0"/>
                <a:cs typeface="Arial" panose="020B0604020202020204" pitchFamily="34" charset="0"/>
              </a:rPr>
              <a:t>a </a:t>
            </a:r>
            <a:r>
              <a:rPr lang="pl-PL" sz="2000" dirty="0" err="1">
                <a:latin typeface="Arial" panose="020B0604020202020204" pitchFamily="34" charset="0"/>
                <a:cs typeface="Arial" panose="020B0604020202020204" pitchFamily="34" charset="0"/>
              </a:rPr>
              <a:t>Fustem</a:t>
            </a:r>
            <a:r>
              <a:rPr lang="pl-PL" sz="2000" dirty="0">
                <a:latin typeface="Arial" panose="020B0604020202020204" pitchFamily="34" charset="0"/>
                <a:cs typeface="Arial" panose="020B0604020202020204" pitchFamily="34" charset="0"/>
              </a:rPr>
              <a:t> na tle rozliczeń finansowych i ich natury. Spór między nimi rozstrzygał w 1455 roku sąd arcybiskupa mogunckiego, ale nieznany jest jego ostateczny werdykt. Gutenberg przekazał jednak </a:t>
            </a:r>
            <a:r>
              <a:rPr lang="pl-PL" sz="2000" dirty="0" err="1">
                <a:latin typeface="Arial" panose="020B0604020202020204" pitchFamily="34" charset="0"/>
                <a:cs typeface="Arial" panose="020B0604020202020204" pitchFamily="34" charset="0"/>
              </a:rPr>
              <a:t>Fustowi</a:t>
            </a:r>
            <a:r>
              <a:rPr lang="pl-PL" sz="2000" dirty="0">
                <a:latin typeface="Arial" panose="020B0604020202020204" pitchFamily="34" charset="0"/>
                <a:cs typeface="Arial" panose="020B0604020202020204" pitchFamily="34" charset="0"/>
              </a:rPr>
              <a:t> znaczną sumę pieniędzy i zapewne także większość nakładu Biblii 42-wierszowej. Jego warsztat został przejęty przez </a:t>
            </a:r>
            <a:r>
              <a:rPr lang="pl-PL" sz="2000" dirty="0" err="1">
                <a:latin typeface="Arial" panose="020B0604020202020204" pitchFamily="34" charset="0"/>
                <a:cs typeface="Arial" panose="020B0604020202020204" pitchFamily="34" charset="0"/>
              </a:rPr>
              <a:t>Fusta</a:t>
            </a:r>
            <a:r>
              <a:rPr lang="pl-PL" sz="2000" dirty="0">
                <a:latin typeface="Arial" panose="020B0604020202020204" pitchFamily="34" charset="0"/>
                <a:cs typeface="Arial" panose="020B0604020202020204" pitchFamily="34" charset="0"/>
              </a:rPr>
              <a:t>, który zatrudnił ucznia Gutenberga Petera </a:t>
            </a:r>
            <a:r>
              <a:rPr lang="pl-PL" sz="2000" dirty="0" err="1" smtClean="0">
                <a:latin typeface="Arial" panose="020B0604020202020204" pitchFamily="34" charset="0"/>
                <a:cs typeface="Arial" panose="020B0604020202020204" pitchFamily="34" charset="0"/>
              </a:rPr>
              <a:t>Schöffera</a:t>
            </a:r>
            <a:r>
              <a:rPr lang="pl-PL" sz="2000" dirty="0" smtClean="0">
                <a:latin typeface="Arial" panose="020B0604020202020204" pitchFamily="34" charset="0"/>
                <a:cs typeface="Arial" panose="020B0604020202020204" pitchFamily="34" charset="0"/>
              </a:rPr>
              <a:t>. </a:t>
            </a:r>
            <a:r>
              <a:rPr lang="pl-PL" sz="2000" dirty="0">
                <a:latin typeface="Arial" panose="020B0604020202020204" pitchFamily="34" charset="0"/>
                <a:cs typeface="Arial" panose="020B0604020202020204" pitchFamily="34" charset="0"/>
              </a:rPr>
              <a:t>Z tej drukarni wyszły druki dawniej przypisywane Gutenbergowi, m.in. </a:t>
            </a:r>
            <a:r>
              <a:rPr lang="pl-PL" sz="2000" i="1" dirty="0">
                <a:latin typeface="Arial" panose="020B0604020202020204" pitchFamily="34" charset="0"/>
                <a:cs typeface="Arial" panose="020B0604020202020204" pitchFamily="34" charset="0"/>
              </a:rPr>
              <a:t>Psałterz </a:t>
            </a:r>
            <a:r>
              <a:rPr lang="pl-PL" sz="2000" i="1" dirty="0" smtClean="0">
                <a:latin typeface="Arial" panose="020B0604020202020204" pitchFamily="34" charset="0"/>
                <a:cs typeface="Arial" panose="020B0604020202020204" pitchFamily="34" charset="0"/>
              </a:rPr>
              <a:t>moguncki</a:t>
            </a:r>
            <a:r>
              <a:rPr lang="pl-PL" sz="2000" dirty="0" smtClean="0">
                <a:latin typeface="Arial" panose="020B0604020202020204" pitchFamily="34" charset="0"/>
                <a:cs typeface="Arial" panose="020B0604020202020204" pitchFamily="34" charset="0"/>
              </a:rPr>
              <a:t> (1457</a:t>
            </a:r>
            <a:r>
              <a:rPr lang="pl-PL" sz="2000" dirty="0">
                <a:latin typeface="Arial" panose="020B0604020202020204" pitchFamily="34" charset="0"/>
                <a:cs typeface="Arial" panose="020B0604020202020204" pitchFamily="34" charset="0"/>
              </a:rPr>
              <a:t>), pierwszy tekst z drukowanymi iluminacjami (inicjały czerwone i niebieskie, ryte w metalu, nie w drewnie), choć niewykluczone, że pierwsze prace (w tym druk pierwszych składek) wykonano już w 1455 roku, a Gutenberg brał w nich </a:t>
            </a:r>
            <a:r>
              <a:rPr lang="pl-PL" sz="2000" dirty="0" smtClean="0">
                <a:latin typeface="Arial" panose="020B0604020202020204" pitchFamily="34" charset="0"/>
                <a:cs typeface="Arial" panose="020B0604020202020204" pitchFamily="34" charset="0"/>
              </a:rPr>
              <a:t>udział. </a:t>
            </a:r>
            <a:r>
              <a:rPr lang="pl-PL" sz="2000" dirty="0">
                <a:latin typeface="Arial" panose="020B0604020202020204" pitchFamily="34" charset="0"/>
                <a:cs typeface="Arial" panose="020B0604020202020204" pitchFamily="34" charset="0"/>
              </a:rPr>
              <a:t>Nie wszyscy autorzy zgadzają się co do tego, że Gutenberg odczuł boleśnie skutki sporu. Leonhard Hoffmann stwierdził, że w 1455 roku druk Biblii był już co najmniej od roku zakończony, a Gutenberg nie był zmuszony oddawać warsztatu </a:t>
            </a:r>
            <a:r>
              <a:rPr lang="pl-PL" sz="2000" dirty="0" err="1">
                <a:latin typeface="Arial" panose="020B0604020202020204" pitchFamily="34" charset="0"/>
                <a:cs typeface="Arial" panose="020B0604020202020204" pitchFamily="34" charset="0"/>
              </a:rPr>
              <a:t>Fustowi</a:t>
            </a:r>
            <a:r>
              <a:rPr lang="pl-PL" sz="2000" baseline="30000" dirty="0">
                <a:latin typeface="Arial" panose="020B0604020202020204" pitchFamily="34" charset="0"/>
                <a:cs typeface="Arial" panose="020B0604020202020204" pitchFamily="34" charset="0"/>
                <a:hlinkClick r:id="rId2"/>
              </a:rPr>
              <a:t>[22]</a:t>
            </a:r>
            <a:r>
              <a:rPr lang="pl-PL" sz="2000" dirty="0">
                <a:latin typeface="Arial" panose="020B0604020202020204" pitchFamily="34" charset="0"/>
                <a:cs typeface="Arial" panose="020B0604020202020204" pitchFamily="34" charset="0"/>
              </a:rPr>
              <a:t>. </a:t>
            </a:r>
          </a:p>
          <a:p>
            <a:pPr marL="0" indent="0">
              <a:buNone/>
            </a:pPr>
            <a:r>
              <a:rPr lang="pl-PL" sz="4800" dirty="0">
                <a:latin typeface="Calibri" panose="020F0502020204030204" pitchFamily="34" charset="0"/>
                <a:cs typeface="Calibri" panose="020F0502020204030204" pitchFamily="34" charset="0"/>
              </a:rPr>
              <a:t/>
            </a:r>
            <a:br>
              <a:rPr lang="pl-PL" sz="4800" dirty="0">
                <a:latin typeface="Calibri" panose="020F0502020204030204" pitchFamily="34" charset="0"/>
                <a:cs typeface="Calibri" panose="020F0502020204030204" pitchFamily="34" charset="0"/>
              </a:rPr>
            </a:br>
            <a:endParaRPr lang="pl-PL" sz="1600" dirty="0">
              <a:latin typeface="Open Sans"/>
            </a:endParaRPr>
          </a:p>
        </p:txBody>
      </p:sp>
      <p:cxnSp>
        <p:nvCxnSpPr>
          <p:cNvPr id="77" name="Straight Connector 76">
            <a:extLst>
              <a:ext uri="{FF2B5EF4-FFF2-40B4-BE49-F238E27FC236}">
                <a16:creationId xmlns="" xmlns:a16="http://schemas.microsoft.com/office/drawing/2014/main" id="{F085D7B9-E066-4923-8CB7-294BF306296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 xmlns:a16="http://schemas.microsoft.com/office/drawing/2014/main" id="{25443840-A796-4C43-8DC1-1B738EFEC52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977256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p:txBody>
          <a:bodyPr>
            <a:normAutofit/>
          </a:bodyPr>
          <a:lstStyle/>
          <a:p>
            <a:r>
              <a:rPr lang="pl-PL" sz="5400" dirty="0"/>
              <a:t>Źródła</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838200" y="1929384"/>
            <a:ext cx="10515600" cy="4251960"/>
          </a:xfrm>
        </p:spPr>
        <p:txBody>
          <a:bodyPr>
            <a:normAutofit/>
          </a:bodyPr>
          <a:lstStyle/>
          <a:p>
            <a:pPr marL="0" indent="0">
              <a:buNone/>
            </a:pPr>
            <a:r>
              <a:rPr lang="pl-PL" sz="2000" dirty="0">
                <a:latin typeface="Open Sans"/>
                <a:hlinkClick r:id="rId2"/>
              </a:rPr>
              <a:t>https://</a:t>
            </a:r>
            <a:r>
              <a:rPr lang="pl-PL" sz="2000" dirty="0" smtClean="0">
                <a:latin typeface="Open Sans"/>
                <a:hlinkClick r:id="rId2"/>
              </a:rPr>
              <a:t>pl.wikipedia.org/wiki/Johannes_Gutenberg</a:t>
            </a:r>
            <a:r>
              <a:rPr lang="pl-PL" sz="2000" dirty="0" smtClean="0">
                <a:latin typeface="Open Sans"/>
              </a:rPr>
              <a:t> </a:t>
            </a:r>
          </a:p>
          <a:p>
            <a:pPr marL="0" indent="0">
              <a:buNone/>
            </a:pPr>
            <a:r>
              <a:rPr lang="pl-PL" sz="2000" dirty="0">
                <a:latin typeface="Open Sans"/>
                <a:hlinkClick r:id="rId3"/>
              </a:rPr>
              <a:t>https://</a:t>
            </a:r>
            <a:r>
              <a:rPr lang="pl-PL" sz="2000" dirty="0" smtClean="0">
                <a:latin typeface="Open Sans"/>
                <a:hlinkClick r:id="rId3"/>
              </a:rPr>
              <a:t>www.polskieradio.pl/39/156/Artykul/1038182,Wynalazek-pana-Gutenberga</a:t>
            </a:r>
            <a:r>
              <a:rPr lang="pl-PL" sz="2000" dirty="0" smtClean="0">
                <a:latin typeface="Open Sans"/>
              </a:rPr>
              <a:t> </a:t>
            </a:r>
          </a:p>
          <a:p>
            <a:pPr marL="0" indent="0">
              <a:buNone/>
            </a:pPr>
            <a:r>
              <a:rPr lang="pl-PL" sz="2000" dirty="0">
                <a:latin typeface="Open Sans"/>
                <a:hlinkClick r:id="rId4"/>
              </a:rPr>
              <a:t>http://informatorium.ksiaznica.torun.pl/jan-gutenberg-wynalazca-druku-i-jego-biblia</a:t>
            </a:r>
            <a:r>
              <a:rPr lang="pl-PL" sz="2000" dirty="0" smtClean="0">
                <a:latin typeface="Open Sans"/>
                <a:hlinkClick r:id="rId4"/>
              </a:rPr>
              <a:t>/</a:t>
            </a:r>
            <a:r>
              <a:rPr lang="pl-PL" sz="2000" dirty="0" smtClean="0">
                <a:latin typeface="Open Sans"/>
              </a:rPr>
              <a:t> </a:t>
            </a:r>
          </a:p>
          <a:p>
            <a:pPr marL="0" indent="0">
              <a:buNone/>
            </a:pPr>
            <a:r>
              <a:rPr lang="pl-PL" sz="2000" dirty="0">
                <a:latin typeface="Open Sans"/>
                <a:hlinkClick r:id="rId5"/>
              </a:rPr>
              <a:t>https://</a:t>
            </a:r>
            <a:r>
              <a:rPr lang="pl-PL" sz="2000" dirty="0" smtClean="0">
                <a:latin typeface="Open Sans"/>
                <a:hlinkClick r:id="rId5"/>
              </a:rPr>
              <a:t>fonty.pl/porady,9,gutenberg.htm</a:t>
            </a:r>
            <a:r>
              <a:rPr lang="pl-PL" sz="2000" dirty="0" smtClean="0">
                <a:latin typeface="Open Sans"/>
              </a:rPr>
              <a:t> </a:t>
            </a:r>
          </a:p>
          <a:p>
            <a:pPr marL="0" indent="0">
              <a:buNone/>
            </a:pPr>
            <a:r>
              <a:rPr lang="pl-PL" sz="2000" dirty="0">
                <a:latin typeface="Open Sans"/>
                <a:hlinkClick r:id="rId6"/>
              </a:rPr>
              <a:t>https://</a:t>
            </a:r>
            <a:r>
              <a:rPr lang="pl-PL" sz="2000" dirty="0" smtClean="0">
                <a:latin typeface="Open Sans"/>
                <a:hlinkClick r:id="rId6"/>
              </a:rPr>
              <a:t>historia.wprost.pl/491947/gutenberg-i-jego-wynalazek-ktory-zakonczyl-epoke-sredniowiecza.html</a:t>
            </a:r>
            <a:r>
              <a:rPr lang="pl-PL" sz="2000" dirty="0" smtClean="0">
                <a:latin typeface="Open Sans"/>
              </a:rPr>
              <a:t> </a:t>
            </a:r>
          </a:p>
          <a:p>
            <a:pPr marL="0" indent="0">
              <a:buNone/>
            </a:pPr>
            <a:r>
              <a:rPr lang="pl-PL" sz="2000" dirty="0" smtClean="0">
                <a:latin typeface="Open Sans"/>
                <a:hlinkClick r:id="rId7"/>
              </a:rPr>
              <a:t>https://www.focus.pl/artykul/wynalezienie-druku-jak-i-kiedy-go-dokonano-jakie-znaczenie-dla-swiata-mial-wynalazek-gutenberga</a:t>
            </a:r>
            <a:endParaRPr lang="pl-PL" sz="2000" dirty="0" smtClean="0">
              <a:latin typeface="Open Sans"/>
            </a:endParaRPr>
          </a:p>
          <a:p>
            <a:pPr marL="0" indent="0">
              <a:buNone/>
            </a:pPr>
            <a:r>
              <a:rPr lang="pl-PL" sz="2000" dirty="0" smtClean="0">
                <a:latin typeface="Open Sans"/>
                <a:hlinkClick r:id="rId8"/>
              </a:rPr>
              <a:t>https://www.mackenzieprintery.ca/co-zawdzieczamy-gutenbergowi.html</a:t>
            </a:r>
            <a:endParaRPr lang="pl-PL" sz="2000" dirty="0" smtClean="0">
              <a:latin typeface="Open Sans"/>
            </a:endParaRPr>
          </a:p>
          <a:p>
            <a:pPr marL="0" indent="0">
              <a:buNone/>
            </a:pPr>
            <a:r>
              <a:rPr lang="pl-PL" sz="2000" smtClean="0">
                <a:latin typeface="Open Sans"/>
                <a:hlinkClick r:id="rId9"/>
              </a:rPr>
              <a:t>https://zyciorysy.info/jan-gutenberg/</a:t>
            </a:r>
            <a:endParaRPr lang="pl-PL" sz="2000" smtClean="0">
              <a:latin typeface="Open Sans"/>
            </a:endParaRPr>
          </a:p>
          <a:p>
            <a:pPr marL="0" indent="0">
              <a:buNone/>
            </a:pPr>
            <a:endParaRPr lang="pl-PL" sz="2000" smtClean="0">
              <a:latin typeface="Open Sans"/>
            </a:endParaRPr>
          </a:p>
          <a:p>
            <a:pPr marL="0" indent="0">
              <a:buNone/>
            </a:pPr>
            <a:endParaRPr lang="pl-PL" sz="2000" b="0" i="0" dirty="0">
              <a:effectLst/>
              <a:latin typeface="Open Sans"/>
            </a:endParaRPr>
          </a:p>
        </p:txBody>
      </p:sp>
    </p:spTree>
    <p:extLst>
      <p:ext uri="{BB962C8B-B14F-4D97-AF65-F5344CB8AC3E}">
        <p14:creationId xmlns="" xmlns:p14="http://schemas.microsoft.com/office/powerpoint/2010/main" val="1766253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 xmlns:a16="http://schemas.microsoft.com/office/drawing/2014/main" id="{19D32F93-50AC-4C46-A5DB-291C60DDB7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 xmlns:a16="http://schemas.microsoft.com/office/drawing/2014/main" id="{827DC2C4-B485-428A-BF4A-472D2967F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 xmlns:a16="http://schemas.microsoft.com/office/drawing/2014/main" id="{EE04B5EB-F158-4507-90DD-BD23620C7C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99264" y="979524"/>
            <a:ext cx="3689096" cy="3514364"/>
          </a:xfrm>
        </p:spPr>
        <p:txBody>
          <a:bodyPr vert="horz" lIns="91440" tIns="45720" rIns="91440" bIns="45720" rtlCol="0" anchor="b">
            <a:normAutofit/>
          </a:bodyPr>
          <a:lstStyle/>
          <a:p>
            <a:pPr algn="r"/>
            <a:r>
              <a:rPr lang="en-US" sz="4800" kern="1200" dirty="0">
                <a:solidFill>
                  <a:schemeClr val="tx1"/>
                </a:solidFill>
                <a:latin typeface="+mj-lt"/>
                <a:ea typeface="+mj-ea"/>
                <a:cs typeface="+mj-cs"/>
              </a:rPr>
              <a:t>EWALUACJA</a:t>
            </a:r>
          </a:p>
        </p:txBody>
      </p:sp>
      <p:graphicFrame>
        <p:nvGraphicFramePr>
          <p:cNvPr id="5" name="Tabela 4">
            <a:extLst>
              <a:ext uri="{FF2B5EF4-FFF2-40B4-BE49-F238E27FC236}">
                <a16:creationId xmlns="" xmlns:a16="http://schemas.microsoft.com/office/drawing/2014/main" id="{8A6F1CB6-2FB1-4CBA-B352-B14F3061A2C1}"/>
              </a:ext>
            </a:extLst>
          </p:cNvPr>
          <p:cNvGraphicFramePr>
            <a:graphicFrameLocks noGrp="1"/>
          </p:cNvGraphicFramePr>
          <p:nvPr>
            <p:extLst>
              <p:ext uri="{D42A27DB-BD31-4B8C-83A1-F6EECF244321}">
                <p14:modId xmlns="" xmlns:p14="http://schemas.microsoft.com/office/powerpoint/2010/main" val="1605272421"/>
              </p:ext>
            </p:extLst>
          </p:nvPr>
        </p:nvGraphicFramePr>
        <p:xfrm>
          <a:off x="4654297" y="866775"/>
          <a:ext cx="6747127" cy="4806425"/>
        </p:xfrm>
        <a:graphic>
          <a:graphicData uri="http://schemas.openxmlformats.org/drawingml/2006/table">
            <a:tbl>
              <a:tblPr firstRow="1" bandRow="1">
                <a:noFill/>
                <a:tableStyleId>{073A0DAA-6AF3-43AB-8588-CEC1D06C72B9}</a:tableStyleId>
              </a:tblPr>
              <a:tblGrid>
                <a:gridCol w="1390425">
                  <a:extLst>
                    <a:ext uri="{9D8B030D-6E8A-4147-A177-3AD203B41FA5}">
                      <a16:colId xmlns="" xmlns:a16="http://schemas.microsoft.com/office/drawing/2014/main" val="1702910806"/>
                    </a:ext>
                  </a:extLst>
                </a:gridCol>
                <a:gridCol w="1846821">
                  <a:extLst>
                    <a:ext uri="{9D8B030D-6E8A-4147-A177-3AD203B41FA5}">
                      <a16:colId xmlns="" xmlns:a16="http://schemas.microsoft.com/office/drawing/2014/main" val="2329518048"/>
                    </a:ext>
                  </a:extLst>
                </a:gridCol>
                <a:gridCol w="1763948">
                  <a:extLst>
                    <a:ext uri="{9D8B030D-6E8A-4147-A177-3AD203B41FA5}">
                      <a16:colId xmlns="" xmlns:a16="http://schemas.microsoft.com/office/drawing/2014/main" val="3165251206"/>
                    </a:ext>
                  </a:extLst>
                </a:gridCol>
                <a:gridCol w="1745933">
                  <a:extLst>
                    <a:ext uri="{9D8B030D-6E8A-4147-A177-3AD203B41FA5}">
                      <a16:colId xmlns="" xmlns:a16="http://schemas.microsoft.com/office/drawing/2014/main" val="3982625"/>
                    </a:ext>
                  </a:extLst>
                </a:gridCol>
              </a:tblGrid>
              <a:tr h="314587">
                <a:tc>
                  <a:txBody>
                    <a:bodyPr/>
                    <a:lstStyle/>
                    <a:p>
                      <a:pPr algn="ctr">
                        <a:lnSpc>
                          <a:spcPct val="106000"/>
                        </a:lnSpc>
                        <a:spcAft>
                          <a:spcPts val="800"/>
                        </a:spcAft>
                      </a:pPr>
                      <a:r>
                        <a:rPr lang="pl-PL" sz="1200" b="1" cap="none" spc="0" dirty="0">
                          <a:solidFill>
                            <a:schemeClr val="tx1"/>
                          </a:solidFill>
                          <a:effectLst/>
                        </a:rPr>
                        <a:t>Liczba punktów</a:t>
                      </a:r>
                      <a:endParaRPr lang="pl-PL" sz="12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9867" marB="49337" anchor="b">
                    <a:lnL w="12700" cmpd="sng">
                      <a:noFill/>
                    </a:lnL>
                    <a:lnR w="12700" cmpd="sng">
                      <a:noFill/>
                    </a:lnR>
                    <a:lnT w="9525" cap="flat" cmpd="sng" algn="ctr">
                      <a:noFill/>
                      <a:prstDash val="solid"/>
                    </a:lnT>
                    <a:lnB w="38100" cmpd="sng">
                      <a:noFill/>
                    </a:lnB>
                    <a:noFill/>
                  </a:tcPr>
                </a:tc>
                <a:tc>
                  <a:txBody>
                    <a:bodyPr/>
                    <a:lstStyle/>
                    <a:p>
                      <a:pPr algn="ctr">
                        <a:lnSpc>
                          <a:spcPct val="106000"/>
                        </a:lnSpc>
                        <a:spcAft>
                          <a:spcPts val="800"/>
                        </a:spcAft>
                      </a:pPr>
                      <a:r>
                        <a:rPr lang="pl-PL" sz="1200" b="1" cap="none" spc="0">
                          <a:solidFill>
                            <a:schemeClr val="tx1"/>
                          </a:solidFill>
                          <a:effectLst/>
                        </a:rPr>
                        <a:t>2</a:t>
                      </a:r>
                      <a:endParaRPr lang="pl-PL"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9867" marB="49337" anchor="b">
                    <a:lnL w="12700" cmpd="sng">
                      <a:noFill/>
                    </a:lnL>
                    <a:lnR w="12700" cmpd="sng">
                      <a:noFill/>
                    </a:lnR>
                    <a:lnT w="9525" cap="flat" cmpd="sng" algn="ctr">
                      <a:noFill/>
                      <a:prstDash val="solid"/>
                    </a:lnT>
                    <a:lnB w="38100" cmpd="sng">
                      <a:noFill/>
                    </a:lnB>
                    <a:noFill/>
                  </a:tcPr>
                </a:tc>
                <a:tc>
                  <a:txBody>
                    <a:bodyPr/>
                    <a:lstStyle/>
                    <a:p>
                      <a:pPr algn="ctr">
                        <a:lnSpc>
                          <a:spcPct val="106000"/>
                        </a:lnSpc>
                        <a:spcAft>
                          <a:spcPts val="800"/>
                        </a:spcAft>
                      </a:pPr>
                      <a:r>
                        <a:rPr lang="pl-PL" sz="1200" b="1" cap="none" spc="0">
                          <a:solidFill>
                            <a:schemeClr val="tx1"/>
                          </a:solidFill>
                          <a:effectLst/>
                        </a:rPr>
                        <a:t>3</a:t>
                      </a:r>
                      <a:endParaRPr lang="pl-PL"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9867" marB="49337" anchor="b">
                    <a:lnL w="12700" cmpd="sng">
                      <a:noFill/>
                    </a:lnL>
                    <a:lnR w="12700" cmpd="sng">
                      <a:noFill/>
                    </a:lnR>
                    <a:lnT w="9525" cap="flat" cmpd="sng" algn="ctr">
                      <a:noFill/>
                      <a:prstDash val="solid"/>
                    </a:lnT>
                    <a:lnB w="38100" cmpd="sng">
                      <a:noFill/>
                    </a:lnB>
                    <a:noFill/>
                  </a:tcPr>
                </a:tc>
                <a:tc>
                  <a:txBody>
                    <a:bodyPr/>
                    <a:lstStyle/>
                    <a:p>
                      <a:pPr algn="ctr">
                        <a:lnSpc>
                          <a:spcPct val="106000"/>
                        </a:lnSpc>
                        <a:spcAft>
                          <a:spcPts val="800"/>
                        </a:spcAft>
                      </a:pPr>
                      <a:r>
                        <a:rPr lang="pl-PL" sz="1200" b="1" cap="none" spc="0" dirty="0">
                          <a:solidFill>
                            <a:schemeClr val="tx1"/>
                          </a:solidFill>
                          <a:effectLst/>
                        </a:rPr>
                        <a:t>4</a:t>
                      </a:r>
                      <a:endParaRPr lang="pl-PL" sz="12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9867" marB="49337" anchor="b">
                    <a:lnL w="12700" cmpd="sng">
                      <a:noFill/>
                    </a:lnL>
                    <a:lnR w="12700" cmpd="sng">
                      <a:noFill/>
                    </a:lnR>
                    <a:lnT w="9525" cap="flat" cmpd="sng" algn="ctr">
                      <a:noFill/>
                      <a:prstDash val="solid"/>
                    </a:lnT>
                    <a:lnB w="38100" cmpd="sng">
                      <a:noFill/>
                    </a:lnB>
                    <a:noFill/>
                  </a:tcPr>
                </a:tc>
                <a:extLst>
                  <a:ext uri="{0D108BD9-81ED-4DB2-BD59-A6C34878D82A}">
                    <a16:rowId xmlns="" xmlns:a16="http://schemas.microsoft.com/office/drawing/2014/main" val="694115219"/>
                  </a:ext>
                </a:extLst>
              </a:tr>
              <a:tr h="583689">
                <a:tc>
                  <a:txBody>
                    <a:bodyPr/>
                    <a:lstStyle/>
                    <a:p>
                      <a:pPr>
                        <a:lnSpc>
                          <a:spcPct val="106000"/>
                        </a:lnSpc>
                        <a:spcAft>
                          <a:spcPts val="800"/>
                        </a:spcAft>
                      </a:pPr>
                      <a:r>
                        <a:rPr lang="pl-PL" sz="1000" cap="none" spc="0">
                          <a:solidFill>
                            <a:schemeClr val="tx1"/>
                          </a:solidFill>
                          <a:effectLst/>
                        </a:rPr>
                        <a:t>Zawartość merytoryczna pracy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nSpc>
                          <a:spcPct val="106000"/>
                        </a:lnSpc>
                        <a:spcAft>
                          <a:spcPts val="800"/>
                        </a:spcAft>
                      </a:pPr>
                      <a:r>
                        <a:rPr lang="pl-PL" sz="1000" cap="none" spc="0">
                          <a:solidFill>
                            <a:schemeClr val="tx1"/>
                          </a:solidFill>
                          <a:effectLst/>
                        </a:rPr>
                        <a:t>Praca słaba pod względem merytorycznym. Brakujące elementy.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nSpc>
                          <a:spcPct val="106000"/>
                        </a:lnSpc>
                        <a:spcAft>
                          <a:spcPts val="800"/>
                        </a:spcAft>
                      </a:pPr>
                      <a:r>
                        <a:rPr lang="pl-PL" sz="1000" cap="none" spc="0">
                          <a:solidFill>
                            <a:schemeClr val="tx1"/>
                          </a:solidFill>
                          <a:effectLst/>
                        </a:rPr>
                        <a:t>Praca dobra pod względem merytorycznym. Brak lub niewielkie błędy.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nSpc>
                          <a:spcPct val="106000"/>
                        </a:lnSpc>
                        <a:spcAft>
                          <a:spcPts val="800"/>
                        </a:spcAft>
                      </a:pPr>
                      <a:r>
                        <a:rPr lang="pl-PL" sz="1000" cap="none" spc="0">
                          <a:solidFill>
                            <a:schemeClr val="tx1"/>
                          </a:solidFill>
                          <a:effectLst/>
                        </a:rPr>
                        <a:t>Praca bardzo dobra pod względem merytorycznym. Poprawne, ciekawe treści.</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38100" cmpd="sng">
                      <a:noFill/>
                    </a:lnT>
                    <a:lnB w="9525" cap="flat" cmpd="sng" algn="ctr">
                      <a:solidFill>
                        <a:schemeClr val="tx1"/>
                      </a:solidFill>
                      <a:prstDash val="solid"/>
                    </a:lnB>
                    <a:noFill/>
                  </a:tcPr>
                </a:tc>
                <a:extLst>
                  <a:ext uri="{0D108BD9-81ED-4DB2-BD59-A6C34878D82A}">
                    <a16:rowId xmlns="" xmlns:a16="http://schemas.microsoft.com/office/drawing/2014/main" val="604684764"/>
                  </a:ext>
                </a:extLst>
              </a:tr>
              <a:tr h="1050219">
                <a:tc>
                  <a:txBody>
                    <a:bodyPr/>
                    <a:lstStyle/>
                    <a:p>
                      <a:pPr>
                        <a:lnSpc>
                          <a:spcPct val="106000"/>
                        </a:lnSpc>
                        <a:spcAft>
                          <a:spcPts val="800"/>
                        </a:spcAft>
                      </a:pPr>
                      <a:r>
                        <a:rPr lang="pl-PL" sz="1000" cap="none" spc="0">
                          <a:solidFill>
                            <a:schemeClr val="tx1"/>
                          </a:solidFill>
                          <a:effectLst/>
                        </a:rPr>
                        <a:t>Prezentacja pracy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a:solidFill>
                            <a:schemeClr val="tx1"/>
                          </a:solidFill>
                          <a:effectLst/>
                        </a:rPr>
                        <a:t>Prezentacja mało czytelna, pobieżna, nie budząca zainteresowania. Brak odpowiedzi na pytania nauczyciela i uczniów.</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dirty="0">
                          <a:solidFill>
                            <a:schemeClr val="tx1"/>
                          </a:solidFill>
                          <a:effectLst/>
                        </a:rPr>
                        <a:t>Prezentacja czytelna, dobra, interesująca. Brak satysfakcjonujących odpowiedzi na stawiane pytania.</a:t>
                      </a:r>
                      <a:endParaRPr lang="pl-P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a:solidFill>
                            <a:schemeClr val="tx1"/>
                          </a:solidFill>
                          <a:effectLst/>
                        </a:rPr>
                        <a:t>Prezentacja ładna, wyczerpująca, budząca zainteresowanie. Poprawne odpowiedzi na pytania sprawdzające nauczyciela oraz pytania innych uczniów.</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 xmlns:a16="http://schemas.microsoft.com/office/drawing/2014/main" val="2347143050"/>
                  </a:ext>
                </a:extLst>
              </a:tr>
              <a:tr h="1442740">
                <a:tc>
                  <a:txBody>
                    <a:bodyPr/>
                    <a:lstStyle/>
                    <a:p>
                      <a:pPr>
                        <a:lnSpc>
                          <a:spcPct val="106000"/>
                        </a:lnSpc>
                        <a:spcAft>
                          <a:spcPts val="800"/>
                        </a:spcAft>
                      </a:pPr>
                      <a:r>
                        <a:rPr lang="pl-PL" sz="1000" cap="none" spc="0">
                          <a:solidFill>
                            <a:schemeClr val="tx1"/>
                          </a:solidFill>
                          <a:effectLst/>
                        </a:rPr>
                        <a:t>Wrażenia estetyczne</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nSpc>
                          <a:spcPct val="106000"/>
                        </a:lnSpc>
                        <a:spcAft>
                          <a:spcPts val="800"/>
                        </a:spcAft>
                      </a:pPr>
                      <a:r>
                        <a:rPr lang="pl-PL" sz="1000" cap="none" spc="0" dirty="0">
                          <a:solidFill>
                            <a:schemeClr val="tx1"/>
                          </a:solidFill>
                          <a:effectLst/>
                        </a:rPr>
                        <a:t>Praca mało czytelna, nieestetyczna, niestarannie wykonana.</a:t>
                      </a:r>
                    </a:p>
                    <a:p>
                      <a:pPr>
                        <a:lnSpc>
                          <a:spcPct val="106000"/>
                        </a:lnSpc>
                        <a:spcAft>
                          <a:spcPts val="800"/>
                        </a:spcAft>
                      </a:pPr>
                      <a:r>
                        <a:rPr lang="pl-PL" sz="1000" cap="none" spc="0" dirty="0">
                          <a:solidFill>
                            <a:schemeClr val="tx1"/>
                          </a:solidFill>
                          <a:effectLst/>
                        </a:rPr>
                        <a:t>Złe rozplanowanie elementów  na stronie.</a:t>
                      </a:r>
                      <a:endParaRPr lang="pl-P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nSpc>
                          <a:spcPct val="106000"/>
                        </a:lnSpc>
                        <a:spcAft>
                          <a:spcPts val="800"/>
                        </a:spcAft>
                      </a:pPr>
                      <a:r>
                        <a:rPr lang="pl-PL" sz="1000" cap="none" spc="0" dirty="0">
                          <a:solidFill>
                            <a:schemeClr val="tx1"/>
                          </a:solidFill>
                          <a:effectLst/>
                        </a:rPr>
                        <a:t>Praca czytelna, estetyczna, staranna.</a:t>
                      </a:r>
                    </a:p>
                    <a:p>
                      <a:pPr>
                        <a:lnSpc>
                          <a:spcPct val="106000"/>
                        </a:lnSpc>
                        <a:spcAft>
                          <a:spcPts val="800"/>
                        </a:spcAft>
                      </a:pPr>
                      <a:r>
                        <a:rPr lang="pl-PL" sz="1000" cap="none" spc="0" dirty="0">
                          <a:solidFill>
                            <a:schemeClr val="tx1"/>
                          </a:solidFill>
                          <a:effectLst/>
                        </a:rPr>
                        <a:t>Dobre rozplanowanie elementów na stronie.</a:t>
                      </a:r>
                      <a:endParaRPr lang="pl-P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nSpc>
                          <a:spcPct val="106000"/>
                        </a:lnSpc>
                        <a:spcAft>
                          <a:spcPts val="800"/>
                        </a:spcAft>
                      </a:pPr>
                      <a:r>
                        <a:rPr lang="pl-PL" sz="1000" cap="none" spc="0">
                          <a:solidFill>
                            <a:schemeClr val="tx1"/>
                          </a:solidFill>
                          <a:effectLst/>
                        </a:rPr>
                        <a:t>Praca estetyczna, czytelna, przejrzysta, zachęcająca do zapoznania się z nią, bardzo staranna. Atrakcyjna pod względem graficznym.</a:t>
                      </a:r>
                    </a:p>
                    <a:p>
                      <a:pPr>
                        <a:lnSpc>
                          <a:spcPct val="106000"/>
                        </a:lnSpc>
                        <a:spcAft>
                          <a:spcPts val="800"/>
                        </a:spcAft>
                      </a:pPr>
                      <a:r>
                        <a:rPr lang="pl-PL" sz="1000" cap="none" spc="0">
                          <a:solidFill>
                            <a:schemeClr val="tx1"/>
                          </a:solidFill>
                          <a:effectLst/>
                        </a:rPr>
                        <a:t>Dobre rozplanowanie elementów na stronie. Praca wyróżniająca się. </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 xmlns:a16="http://schemas.microsoft.com/office/drawing/2014/main" val="3309768401"/>
                  </a:ext>
                </a:extLst>
              </a:tr>
              <a:tr h="1399840">
                <a:tc>
                  <a:txBody>
                    <a:bodyPr/>
                    <a:lstStyle/>
                    <a:p>
                      <a:pPr>
                        <a:lnSpc>
                          <a:spcPct val="106000"/>
                        </a:lnSpc>
                        <a:spcAft>
                          <a:spcPts val="800"/>
                        </a:spcAft>
                      </a:pPr>
                      <a:r>
                        <a:rPr lang="pl-PL" sz="1000" cap="none" spc="0">
                          <a:solidFill>
                            <a:schemeClr val="tx1"/>
                          </a:solidFill>
                          <a:effectLst/>
                        </a:rPr>
                        <a:t>Zaangażowanie w pracę grupy, umiejętność współpracy.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a:solidFill>
                            <a:schemeClr val="tx1"/>
                          </a:solidFill>
                          <a:effectLst/>
                        </a:rPr>
                        <a:t>Brak zaangażowania wszystkich członków grupy w pracę i kreatywną współpracę.</a:t>
                      </a:r>
                    </a:p>
                    <a:p>
                      <a:pPr>
                        <a:lnSpc>
                          <a:spcPct val="106000"/>
                        </a:lnSpc>
                        <a:spcAft>
                          <a:spcPts val="800"/>
                        </a:spcAft>
                      </a:pP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Brak zaangażowania w dyskusję podsumowująca WQ</a:t>
                      </a: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a:solidFill>
                            <a:schemeClr val="tx1"/>
                          </a:solidFill>
                          <a:effectLst/>
                        </a:rPr>
                        <a:t>Dobre zaangażowanie w pracę wszystkich członków grupy. Umiejętność współpracy na zadawalającym poziomie.</a:t>
                      </a:r>
                    </a:p>
                    <a:p>
                      <a:pPr>
                        <a:lnSpc>
                          <a:spcPct val="106000"/>
                        </a:lnSpc>
                        <a:spcAft>
                          <a:spcPts val="800"/>
                        </a:spcAft>
                      </a:pP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Brak konstruktywnego wkładu w dyskusję. Udział pobieżny. </a:t>
                      </a: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dirty="0">
                          <a:solidFill>
                            <a:schemeClr val="tx1"/>
                          </a:solidFill>
                          <a:effectLst/>
                        </a:rPr>
                        <a:t>Pełne zaangażowanie w pracę wszystkich członków grupy. Wzajemne motywowanie się do pracy. Umiejętność współpracy w grupie na wysokim poziomie.</a:t>
                      </a:r>
                    </a:p>
                    <a:p>
                      <a:pPr>
                        <a:lnSpc>
                          <a:spcPct val="106000"/>
                        </a:lnSpc>
                        <a:spcAft>
                          <a:spcPts val="800"/>
                        </a:spcAft>
                      </a:pPr>
                      <a:r>
                        <a:rPr lang="pl-P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Uczeń aktywnie brał udział w dyskusji. </a:t>
                      </a: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 xmlns:a16="http://schemas.microsoft.com/office/drawing/2014/main" val="560762899"/>
                  </a:ext>
                </a:extLst>
              </a:tr>
            </a:tbl>
          </a:graphicData>
        </a:graphic>
      </p:graphicFrame>
    </p:spTree>
    <p:extLst>
      <p:ext uri="{BB962C8B-B14F-4D97-AF65-F5344CB8AC3E}">
        <p14:creationId xmlns="" xmlns:p14="http://schemas.microsoft.com/office/powerpoint/2010/main" val="317403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 xmlns:a16="http://schemas.microsoft.com/office/drawing/2014/main" id="{19D32F93-50AC-4C46-A5DB-291C60DDB7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 xmlns:a16="http://schemas.microsoft.com/office/drawing/2014/main" id="{827DC2C4-B485-428A-BF4A-472D2967F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 xmlns:a16="http://schemas.microsoft.com/office/drawing/2014/main" id="{EE04B5EB-F158-4507-90DD-BD23620C7C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33287" y="629806"/>
            <a:ext cx="3689096" cy="1064888"/>
          </a:xfrm>
        </p:spPr>
        <p:txBody>
          <a:bodyPr vert="horz" lIns="91440" tIns="45720" rIns="91440" bIns="45720" rtlCol="0" anchor="b">
            <a:normAutofit fontScale="90000"/>
          </a:bodyPr>
          <a:lstStyle/>
          <a:p>
            <a:pPr algn="r"/>
            <a:r>
              <a:rPr lang="en-US" sz="5600" kern="1200" dirty="0">
                <a:solidFill>
                  <a:schemeClr val="tx1"/>
                </a:solidFill>
                <a:latin typeface="+mj-lt"/>
                <a:ea typeface="+mj-ea"/>
                <a:cs typeface="+mj-cs"/>
              </a:rPr>
              <a:t>EWALUACJA</a:t>
            </a:r>
          </a:p>
        </p:txBody>
      </p:sp>
      <p:graphicFrame>
        <p:nvGraphicFramePr>
          <p:cNvPr id="7" name="Diagram 6">
            <a:extLst>
              <a:ext uri="{FF2B5EF4-FFF2-40B4-BE49-F238E27FC236}">
                <a16:creationId xmlns="" xmlns:a16="http://schemas.microsoft.com/office/drawing/2014/main" id="{A32D8DB9-F2D7-47BA-9B1F-7ADD5A4343E4}"/>
              </a:ext>
            </a:extLst>
          </p:cNvPr>
          <p:cNvGraphicFramePr/>
          <p:nvPr>
            <p:extLst>
              <p:ext uri="{D42A27DB-BD31-4B8C-83A1-F6EECF244321}">
                <p14:modId xmlns="" xmlns:p14="http://schemas.microsoft.com/office/powerpoint/2010/main" val="2435925268"/>
              </p:ext>
            </p:extLst>
          </p:nvPr>
        </p:nvGraphicFramePr>
        <p:xfrm>
          <a:off x="4543270" y="1110630"/>
          <a:ext cx="6129511" cy="4450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922113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1285240" y="1050595"/>
            <a:ext cx="8074815" cy="1618489"/>
          </a:xfrm>
        </p:spPr>
        <p:txBody>
          <a:bodyPr anchor="ctr">
            <a:normAutofit/>
          </a:bodyPr>
          <a:lstStyle/>
          <a:p>
            <a:r>
              <a:rPr lang="pl-PL" sz="7200"/>
              <a:t>Wnioski</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1285240" y="2459865"/>
            <a:ext cx="8074815" cy="3309999"/>
          </a:xfrm>
        </p:spPr>
        <p:txBody>
          <a:bodyPr anchor="t">
            <a:normAutofit fontScale="70000" lnSpcReduction="20000"/>
          </a:bodyPr>
          <a:lstStyle/>
          <a:p>
            <a:pPr marL="342900" lvl="0" indent="-342900">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życiorysu pioniera poligrafii.</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a:latin typeface="Calibri" panose="020F0502020204030204" pitchFamily="34" charset="0"/>
                <a:ea typeface="Calibri" panose="020F0502020204030204" pitchFamily="34" charset="0"/>
                <a:cs typeface="Times New Roman" panose="02020603050405020304" pitchFamily="18" charset="0"/>
              </a:rPr>
              <a:t>Utrwaliliście wiedze o </a:t>
            </a:r>
            <a:r>
              <a:rPr lang="pl-PL" sz="2000" dirty="0" smtClean="0">
                <a:latin typeface="Calibri" panose="020F0502020204030204" pitchFamily="34" charset="0"/>
                <a:ea typeface="Calibri" panose="020F0502020204030204" pitchFamily="34" charset="0"/>
                <a:cs typeface="Times New Roman" panose="02020603050405020304" pitchFamily="18" charset="0"/>
              </a:rPr>
              <a:t>tym jakich dokonał wynalazków związanych z drukiem.</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smtClean="0">
                <a:latin typeface="Calibri" panose="020F0502020204030204" pitchFamily="34" charset="0"/>
                <a:ea typeface="Calibri" panose="020F0502020204030204" pitchFamily="34" charset="0"/>
                <a:cs typeface="Times New Roman" panose="02020603050405020304" pitchFamily="18" charset="0"/>
              </a:rPr>
              <a:t>Dowiedzieliście się o pierwszych wydaniach wychodzących z drukarni Gutenberga, które stanowią dzisiaj nieocenione zbiory historyczne</a:t>
            </a:r>
          </a:p>
          <a:p>
            <a:pPr marL="342900" lvl="0" indent="-342900">
              <a:buFont typeface="Symbol" panose="05050102010706020507" pitchFamily="18" charset="2"/>
              <a:buChar char=""/>
            </a:pP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Odkryliście wiele ciekawostek z życia Gutenberga</a:t>
            </a:r>
          </a:p>
          <a:p>
            <a:pPr marL="342900" lvl="0" indent="-342900">
              <a:buFont typeface="Symbol" panose="05050102010706020507" pitchFamily="18" charset="2"/>
              <a:buChar char=""/>
            </a:pPr>
            <a:r>
              <a:rPr lang="pl-PL" sz="2000" dirty="0" smtClean="0">
                <a:latin typeface="Calibri" panose="020F0502020204030204" pitchFamily="34" charset="0"/>
                <a:ea typeface="Calibri" panose="020F0502020204030204" pitchFamily="34" charset="0"/>
                <a:cs typeface="Times New Roman" panose="02020603050405020304" pitchFamily="18" charset="0"/>
              </a:rPr>
              <a:t>Potraficie określić ja wynalazek Gutenberga wpłynął na życie dzisiejszych społeczeństw</a:t>
            </a:r>
          </a:p>
          <a:p>
            <a:pPr marL="342900" lvl="0" indent="-342900">
              <a:buFont typeface="Symbol" panose="05050102010706020507" pitchFamily="18" charset="2"/>
              <a:buChar char=""/>
            </a:pP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Nauczyliście się sztuki przygotowywania prezentacji multimedialnej </a:t>
            </a:r>
          </a:p>
          <a:p>
            <a:pPr marL="342900" lvl="0" indent="-342900">
              <a:buFont typeface="Symbol" panose="05050102010706020507" pitchFamily="18" charset="2"/>
              <a:buChar char=""/>
            </a:pPr>
            <a:r>
              <a:rPr lang="pl-PL" sz="2000" dirty="0" smtClean="0">
                <a:latin typeface="Calibri" panose="020F0502020204030204" pitchFamily="34" charset="0"/>
                <a:ea typeface="Calibri" panose="020F0502020204030204" pitchFamily="34" charset="0"/>
                <a:cs typeface="Times New Roman" panose="02020603050405020304" pitchFamily="18" charset="0"/>
              </a:rPr>
              <a:t>Nau</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czyliście </a:t>
            </a:r>
            <a:r>
              <a:rPr lang="pl-PL" sz="2000" dirty="0">
                <a:effectLst/>
                <a:latin typeface="Calibri" panose="020F0502020204030204" pitchFamily="34" charset="0"/>
                <a:ea typeface="Calibri" panose="020F0502020204030204" pitchFamily="34" charset="0"/>
                <a:cs typeface="Times New Roman" panose="02020603050405020304" pitchFamily="18" charset="0"/>
              </a:rPr>
              <a:t>się planowania i organizacji własnej pracy</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buFont typeface="Symbol" panose="05050102010706020507" pitchFamily="18" charset="2"/>
              <a:buChar char=""/>
            </a:pPr>
            <a:r>
              <a:rPr lang="pl-PL" sz="2000" smtClean="0">
                <a:latin typeface="Calibri" panose="020F0502020204030204" pitchFamily="34" charset="0"/>
                <a:ea typeface="Calibri" panose="020F0502020204030204" pitchFamily="34" charset="0"/>
                <a:cs typeface="Times New Roman" panose="02020603050405020304" pitchFamily="18" charset="0"/>
              </a:rPr>
              <a:t>Nauczyliście </a:t>
            </a:r>
            <a:r>
              <a:rPr lang="pl-PL" sz="2000" dirty="0">
                <a:latin typeface="Calibri" panose="020F0502020204030204" pitchFamily="34" charset="0"/>
                <a:ea typeface="Calibri" panose="020F0502020204030204" pitchFamily="34" charset="0"/>
                <a:cs typeface="Times New Roman" panose="02020603050405020304" pitchFamily="18" charset="0"/>
              </a:rPr>
              <a:t>się współpracy w grupie i pracy samodzielnej.</a:t>
            </a:r>
          </a:p>
          <a:p>
            <a:pPr marL="342900" lvl="0" indent="-342900">
              <a:buFont typeface="Symbol" panose="05050102010706020507" pitchFamily="18" charset="2"/>
              <a:buChar char=""/>
            </a:pPr>
            <a:r>
              <a:rPr lang="pl-PL" sz="2000" dirty="0">
                <a:latin typeface="Calibri" panose="020F0502020204030204" pitchFamily="34" charset="0"/>
                <a:ea typeface="Calibri" panose="020F0502020204030204" pitchFamily="34" charset="0"/>
                <a:cs typeface="Times New Roman" panose="02020603050405020304" pitchFamily="18" charset="0"/>
              </a:rPr>
              <a:t>Nauczyliście się wykorzystywać Internet jako źródło informacji. </a:t>
            </a:r>
          </a:p>
          <a:p>
            <a:pPr marL="342900" lvl="0" indent="-342900">
              <a:buFont typeface="Symbol" panose="05050102010706020507" pitchFamily="18" charset="2"/>
              <a:buChar char=""/>
            </a:pPr>
            <a:r>
              <a:rPr lang="pl-PL" sz="2000" dirty="0">
                <a:latin typeface="Calibri" panose="020F0502020204030204" pitchFamily="34" charset="0"/>
                <a:ea typeface="Calibri" panose="020F0502020204030204" pitchFamily="34" charset="0"/>
                <a:cs typeface="Times New Roman" panose="02020603050405020304" pitchFamily="18" charset="0"/>
              </a:rPr>
              <a:t>Mogliście Waszą pracę zaprezentować na forum klasy i podzielić się swoją wiedzą i umiejętnościami.</a:t>
            </a:r>
          </a:p>
          <a:p>
            <a:pPr marL="342900" lvl="0" indent="-342900">
              <a:buFont typeface="Symbol" panose="05050102010706020507" pitchFamily="18" charset="2"/>
              <a:buChar char=""/>
            </a:pP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endParaRPr lang="pl-PL" sz="2000" dirty="0"/>
          </a:p>
        </p:txBody>
      </p:sp>
    </p:spTree>
    <p:extLst>
      <p:ext uri="{BB962C8B-B14F-4D97-AF65-F5344CB8AC3E}">
        <p14:creationId xmlns="" xmlns:p14="http://schemas.microsoft.com/office/powerpoint/2010/main" val="163805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ight Triangle 110">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5D3F5FEC-ED95-4A5D-85A1-B4CDC294F0B9}"/>
              </a:ext>
            </a:extLst>
          </p:cNvPr>
          <p:cNvSpPr>
            <a:spLocks noGrp="1"/>
          </p:cNvSpPr>
          <p:nvPr>
            <p:ph type="title"/>
          </p:nvPr>
        </p:nvSpPr>
        <p:spPr>
          <a:xfrm>
            <a:off x="1285240" y="1050596"/>
            <a:ext cx="8074815" cy="1296756"/>
          </a:xfrm>
        </p:spPr>
        <p:txBody>
          <a:bodyPr anchor="ctr">
            <a:normAutofit fontScale="90000"/>
          </a:bodyPr>
          <a:lstStyle/>
          <a:p>
            <a:r>
              <a:rPr lang="pl-PL" sz="5000" dirty="0"/>
              <a:t>Wprowadzenie – informacje dla uczniów</a:t>
            </a:r>
          </a:p>
        </p:txBody>
      </p:sp>
      <p:sp>
        <p:nvSpPr>
          <p:cNvPr id="3" name="Symbol zastępczy zawartości 2">
            <a:extLst>
              <a:ext uri="{FF2B5EF4-FFF2-40B4-BE49-F238E27FC236}">
                <a16:creationId xmlns="" xmlns:a16="http://schemas.microsoft.com/office/drawing/2014/main" id="{DB63770A-FD3D-4F81-816A-2DEB60991919}"/>
              </a:ext>
            </a:extLst>
          </p:cNvPr>
          <p:cNvSpPr>
            <a:spLocks noGrp="1"/>
          </p:cNvSpPr>
          <p:nvPr>
            <p:ph idx="1"/>
          </p:nvPr>
        </p:nvSpPr>
        <p:spPr>
          <a:xfrm>
            <a:off x="1285240" y="2228045"/>
            <a:ext cx="9363710" cy="3541819"/>
          </a:xfrm>
        </p:spPr>
        <p:txBody>
          <a:bodyPr anchor="t">
            <a:noAutofit/>
          </a:bodyPr>
          <a:lstStyle/>
          <a:p>
            <a:pPr marL="0" indent="0">
              <a:buNone/>
            </a:pPr>
            <a:r>
              <a:rPr lang="pl-PL" sz="1800" dirty="0"/>
              <a:t>Dziś będziemy pracowali metodą Web Quest.</a:t>
            </a:r>
          </a:p>
          <a:p>
            <a:pPr marL="0" indent="0">
              <a:buNone/>
            </a:pPr>
            <a:r>
              <a:rPr lang="pl-PL" sz="1800" dirty="0"/>
              <a:t>Przygotowane zajęcia zajmą około </a:t>
            </a:r>
            <a:r>
              <a:rPr lang="pl-PL" sz="1800" dirty="0" smtClean="0"/>
              <a:t>12 </a:t>
            </a:r>
            <a:r>
              <a:rPr lang="pl-PL" sz="1800" dirty="0"/>
              <a:t>godzin i pozwolą się wam zapoznać </a:t>
            </a:r>
            <a:r>
              <a:rPr lang="pl-PL" sz="1800" dirty="0" smtClean="0"/>
              <a:t>z szalenie zasłużoną postacią dla rozwoju cywilizacji światowej – Johannesem Gutenbergiem – ojcem poligrafii.</a:t>
            </a:r>
          </a:p>
          <a:p>
            <a:pPr marL="0" indent="0">
              <a:buNone/>
            </a:pPr>
            <a:r>
              <a:rPr lang="pl-PL" sz="1800" dirty="0" smtClean="0"/>
              <a:t>WQ jest przeznaczony dla uczniów z deficytami słuchu, kształcących się w szkołach branżowych o profilu poligraficznym. </a:t>
            </a:r>
            <a:endParaRPr lang="pl-PL" sz="1800" dirty="0"/>
          </a:p>
          <a:p>
            <a:pPr marL="0" indent="0">
              <a:buNone/>
            </a:pPr>
            <a:r>
              <a:rPr lang="pl-PL" sz="1800" dirty="0" smtClean="0"/>
              <a:t>Waszym zadaniem będzie zaprezentowanie na forum klasy dokonań Johannesa Gutenberga w rozwoju poligrafii, dokonania prezentacji jego odkryć oraz przekazania informacji w jaki sposób jego odkrycie wpływa na dzisiejszą cywilizację. </a:t>
            </a:r>
            <a:endParaRPr lang="pl-PL" sz="1800" dirty="0"/>
          </a:p>
          <a:p>
            <a:pPr marL="0" indent="0">
              <a:buNone/>
            </a:pPr>
            <a:r>
              <a:rPr lang="pl-PL" sz="1800" dirty="0"/>
              <a:t>Będziecie pracowali w grupach, by nauczyć się współpracy i mieć okazje do wymiany swoich spostrzeżeń z kolegami. </a:t>
            </a:r>
          </a:p>
        </p:txBody>
      </p:sp>
    </p:spTree>
    <p:extLst>
      <p:ext uri="{BB962C8B-B14F-4D97-AF65-F5344CB8AC3E}">
        <p14:creationId xmlns="" xmlns:p14="http://schemas.microsoft.com/office/powerpoint/2010/main" val="1166270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Triangle 40">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5D3F5FEC-ED95-4A5D-85A1-B4CDC294F0B9}"/>
              </a:ext>
            </a:extLst>
          </p:cNvPr>
          <p:cNvSpPr>
            <a:spLocks noGrp="1"/>
          </p:cNvSpPr>
          <p:nvPr>
            <p:ph type="title"/>
          </p:nvPr>
        </p:nvSpPr>
        <p:spPr>
          <a:xfrm>
            <a:off x="1285240" y="1050595"/>
            <a:ext cx="8074815" cy="1618489"/>
          </a:xfrm>
        </p:spPr>
        <p:txBody>
          <a:bodyPr anchor="ctr">
            <a:normAutofit/>
          </a:bodyPr>
          <a:lstStyle/>
          <a:p>
            <a:r>
              <a:rPr lang="pl-PL" sz="5000"/>
              <a:t>Wprowadzenie – informacje dla nauczyciela</a:t>
            </a:r>
          </a:p>
        </p:txBody>
      </p:sp>
      <p:sp>
        <p:nvSpPr>
          <p:cNvPr id="3" name="Symbol zastępczy zawartości 2">
            <a:extLst>
              <a:ext uri="{FF2B5EF4-FFF2-40B4-BE49-F238E27FC236}">
                <a16:creationId xmlns="" xmlns:a16="http://schemas.microsoft.com/office/drawing/2014/main" id="{DB63770A-FD3D-4F81-816A-2DEB60991919}"/>
              </a:ext>
            </a:extLst>
          </p:cNvPr>
          <p:cNvSpPr>
            <a:spLocks noGrp="1"/>
          </p:cNvSpPr>
          <p:nvPr>
            <p:ph idx="1"/>
          </p:nvPr>
        </p:nvSpPr>
        <p:spPr>
          <a:xfrm>
            <a:off x="1285240" y="2969469"/>
            <a:ext cx="9859010" cy="2800395"/>
          </a:xfrm>
        </p:spPr>
        <p:txBody>
          <a:bodyPr anchor="t">
            <a:noAutofit/>
          </a:bodyPr>
          <a:lstStyle/>
          <a:p>
            <a:pPr marL="0" indent="0">
              <a:buNone/>
            </a:pPr>
            <a:r>
              <a:rPr lang="pl-PL" sz="1800" b="1" dirty="0"/>
              <a:t>Sugerowany czas na realizacje WQ: </a:t>
            </a:r>
          </a:p>
          <a:p>
            <a:pPr marL="0" indent="0">
              <a:buNone/>
            </a:pPr>
            <a:r>
              <a:rPr lang="pl-PL" sz="1800" dirty="0"/>
              <a:t>Uczniowie nad realizacją procesu będą pracowali </a:t>
            </a:r>
            <a:r>
              <a:rPr lang="pl-PL" sz="1800" dirty="0" smtClean="0"/>
              <a:t>12 </a:t>
            </a:r>
            <a:r>
              <a:rPr lang="pl-PL" sz="1800" dirty="0"/>
              <a:t>godzin lekcyjnych</a:t>
            </a:r>
          </a:p>
          <a:p>
            <a:pPr marL="0" indent="0">
              <a:buNone/>
            </a:pPr>
            <a:r>
              <a:rPr lang="pl-PL" sz="1800" b="1" dirty="0"/>
              <a:t>Kryteria oceny:</a:t>
            </a:r>
          </a:p>
          <a:p>
            <a:pPr marL="0" indent="0">
              <a:buNone/>
            </a:pPr>
            <a:r>
              <a:rPr lang="pl-PL" sz="1800" dirty="0"/>
              <a:t>Ocenie podlegać będzie stopień wyczerpania tematu, należy przygotować i ukierunkować uczniów na odpowiednią wiedzę, która zapewni maksymalną ocenę (5). Przekroczenie tego poziomu – ocena 6. </a:t>
            </a:r>
          </a:p>
          <a:p>
            <a:pPr marL="0" indent="0">
              <a:buNone/>
            </a:pPr>
            <a:r>
              <a:rPr lang="pl-PL" sz="1800" b="1" dirty="0"/>
              <a:t>Ewaluacja:</a:t>
            </a:r>
          </a:p>
          <a:p>
            <a:pPr marL="0" indent="0">
              <a:buNone/>
            </a:pPr>
            <a:r>
              <a:rPr lang="pl-PL" sz="1800" dirty="0"/>
              <a:t>Nauczyciel pomoże uczniom przeanalizować treści wspólnie z nimi, aż do momentu ich zrozumienia przez uczniów. Będzie służyć im pomocą, radą, wyjaśnieniami, a nie gotowymi rozwiązaniami. Taka metoda będzie dobrą formą wdrażania do samodzielnego działania i twórczego myślenia.</a:t>
            </a:r>
          </a:p>
        </p:txBody>
      </p:sp>
    </p:spTree>
    <p:extLst>
      <p:ext uri="{BB962C8B-B14F-4D97-AF65-F5344CB8AC3E}">
        <p14:creationId xmlns="" xmlns:p14="http://schemas.microsoft.com/office/powerpoint/2010/main" val="678220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4B5461AA-E8EA-417D-BE93-092285967559}"/>
              </a:ext>
            </a:extLst>
          </p:cNvPr>
          <p:cNvSpPr>
            <a:spLocks noGrp="1"/>
          </p:cNvSpPr>
          <p:nvPr>
            <p:ph idx="1"/>
          </p:nvPr>
        </p:nvSpPr>
        <p:spPr>
          <a:xfrm>
            <a:off x="1285240" y="1362075"/>
            <a:ext cx="9506585" cy="4407789"/>
          </a:xfrm>
        </p:spPr>
        <p:txBody>
          <a:bodyPr anchor="t">
            <a:normAutofit/>
          </a:bodyPr>
          <a:lstStyle/>
          <a:p>
            <a:pPr lvl="0"/>
            <a:r>
              <a:rPr lang="pl-PL" sz="2000" dirty="0"/>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a:t>
            </a:r>
          </a:p>
          <a:p>
            <a:pPr lvl="0"/>
            <a:endParaRPr lang="en-US" sz="2000" dirty="0"/>
          </a:p>
          <a:p>
            <a:pPr lvl="0"/>
            <a:r>
              <a:rPr lang="pl-PL" sz="2000" dirty="0"/>
              <a:t>Podział na grupy może być dokonany według różnych kryteriów, np. ze względu na możliwości poznawcze uczniów, ich umiejętności, zainteresowania, tak aby „równo” rozłożyć siły w poszczególnych grupach.</a:t>
            </a:r>
          </a:p>
          <a:p>
            <a:pPr lvl="0"/>
            <a:endParaRPr lang="en-US" sz="2000" dirty="0"/>
          </a:p>
          <a:p>
            <a:pPr lvl="0"/>
            <a:r>
              <a:rPr lang="pl-PL" sz="2000" dirty="0"/>
              <a:t>Nauczyciel może pomagać uczniom, gdy pracują w grupach zadając im pytania naprowadzające. Należy pamiętać, że uczą się oni nowego sposobu pracy (procesu).  </a:t>
            </a:r>
            <a:endParaRPr lang="en-US" sz="2000" dirty="0"/>
          </a:p>
        </p:txBody>
      </p:sp>
    </p:spTree>
    <p:extLst>
      <p:ext uri="{BB962C8B-B14F-4D97-AF65-F5344CB8AC3E}">
        <p14:creationId xmlns="" xmlns:p14="http://schemas.microsoft.com/office/powerpoint/2010/main" val="2773020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4B5461AA-E8EA-417D-BE93-092285967559}"/>
              </a:ext>
            </a:extLst>
          </p:cNvPr>
          <p:cNvSpPr>
            <a:spLocks noGrp="1"/>
          </p:cNvSpPr>
          <p:nvPr>
            <p:ph idx="1"/>
          </p:nvPr>
        </p:nvSpPr>
        <p:spPr>
          <a:xfrm>
            <a:off x="1285240" y="1800225"/>
            <a:ext cx="9897110" cy="3969639"/>
          </a:xfrm>
        </p:spPr>
        <p:txBody>
          <a:bodyPr anchor="t">
            <a:normAutofit/>
          </a:bodyPr>
          <a:lstStyle/>
          <a:p>
            <a:r>
              <a:rPr lang="pl-PL" sz="2200" dirty="0"/>
              <a:t>Nauczyciel powinien podawać uczniom konkretne informacje dotyczące oceny ich osiągnięć, zarówno w czasie pracy grupowej, jak i przy podsumowaniu wyników.  </a:t>
            </a:r>
          </a:p>
          <a:p>
            <a:endParaRPr lang="en-US" sz="2200" dirty="0"/>
          </a:p>
          <a:p>
            <a:r>
              <a:rPr lang="pl-PL" sz="2200" dirty="0"/>
              <a:t>Czas na realizację projektu powinien być dostosowany do możliwości uczniów. Nie jest z góry narzucony.</a:t>
            </a:r>
          </a:p>
          <a:p>
            <a:endParaRPr lang="en-US" sz="2200" dirty="0"/>
          </a:p>
          <a:p>
            <a:r>
              <a:rPr lang="pl-PL" sz="2200" dirty="0"/>
              <a:t>Jako formę wyróżnienia i pozytywnego wzmocnienia proponuje się zaprezentowanie prac uczniów przygotowując wystawę w klasopracowni.</a:t>
            </a:r>
            <a:endParaRPr lang="en-US" sz="2200" dirty="0"/>
          </a:p>
          <a:p>
            <a:endParaRPr lang="pl-PL" sz="2200" dirty="0"/>
          </a:p>
        </p:txBody>
      </p:sp>
    </p:spTree>
    <p:extLst>
      <p:ext uri="{BB962C8B-B14F-4D97-AF65-F5344CB8AC3E}">
        <p14:creationId xmlns="" xmlns:p14="http://schemas.microsoft.com/office/powerpoint/2010/main" val="2322139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Triangle 117">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5D3F5FEC-ED95-4A5D-85A1-B4CDC294F0B9}"/>
              </a:ext>
            </a:extLst>
          </p:cNvPr>
          <p:cNvSpPr>
            <a:spLocks noGrp="1"/>
          </p:cNvSpPr>
          <p:nvPr>
            <p:ph type="title"/>
          </p:nvPr>
        </p:nvSpPr>
        <p:spPr>
          <a:xfrm>
            <a:off x="1162566" y="715685"/>
            <a:ext cx="7030085" cy="1025855"/>
          </a:xfrm>
        </p:spPr>
        <p:txBody>
          <a:bodyPr anchor="ctr">
            <a:normAutofit fontScale="90000"/>
          </a:bodyPr>
          <a:lstStyle/>
          <a:p>
            <a:r>
              <a:rPr lang="pl-PL" sz="7200" dirty="0"/>
              <a:t>ZADANIE</a:t>
            </a:r>
          </a:p>
        </p:txBody>
      </p:sp>
      <p:sp>
        <p:nvSpPr>
          <p:cNvPr id="3" name="Symbol zastępczy zawartości 2">
            <a:extLst>
              <a:ext uri="{FF2B5EF4-FFF2-40B4-BE49-F238E27FC236}">
                <a16:creationId xmlns="" xmlns:a16="http://schemas.microsoft.com/office/drawing/2014/main" id="{DB63770A-FD3D-4F81-816A-2DEB60991919}"/>
              </a:ext>
            </a:extLst>
          </p:cNvPr>
          <p:cNvSpPr>
            <a:spLocks noGrp="1"/>
          </p:cNvSpPr>
          <p:nvPr>
            <p:ph idx="1"/>
          </p:nvPr>
        </p:nvSpPr>
        <p:spPr>
          <a:xfrm>
            <a:off x="1285240" y="1942011"/>
            <a:ext cx="9887585" cy="3827853"/>
          </a:xfrm>
        </p:spPr>
        <p:txBody>
          <a:bodyPr anchor="t">
            <a:normAutofit/>
          </a:bodyPr>
          <a:lstStyle/>
          <a:p>
            <a:pPr marL="0" indent="0">
              <a:buNone/>
            </a:pPr>
            <a:r>
              <a:rPr lang="pl-PL" sz="2000" dirty="0"/>
              <a:t>Będziecie pracować w </a:t>
            </a:r>
            <a:r>
              <a:rPr lang="pl-PL" sz="2000" dirty="0" smtClean="0"/>
              <a:t>czterech grupach</a:t>
            </a:r>
            <a:r>
              <a:rPr lang="pl-PL" sz="2000" dirty="0"/>
              <a:t>. Każda z grup przygotuje prezentacją </a:t>
            </a:r>
            <a:r>
              <a:rPr lang="pl-PL" sz="2000" dirty="0" smtClean="0"/>
              <a:t>multimedialną na taki sam temat. Postarajcie </a:t>
            </a:r>
            <a:r>
              <a:rPr lang="pl-PL" sz="2000" dirty="0"/>
              <a:t>się, by Wasza prezentacja pozwoliła odbiorcom </a:t>
            </a:r>
            <a:r>
              <a:rPr lang="pl-PL" sz="2000" dirty="0" smtClean="0"/>
              <a:t>dowiedzieć się jak najwięcej o wynalazkach Gutenberga oraz o tym jaki wpływ mają Jego wynalazki na życie we współczesnym świecie</a:t>
            </a:r>
            <a:endParaRPr lang="pl-PL" sz="2000" dirty="0"/>
          </a:p>
          <a:p>
            <a:pPr marL="0" indent="0">
              <a:buNone/>
            </a:pPr>
            <a:endParaRPr lang="pl-PL" sz="2000" dirty="0"/>
          </a:p>
          <a:p>
            <a:pPr marL="0" indent="0">
              <a:buNone/>
            </a:pPr>
            <a:r>
              <a:rPr lang="pl-PL" sz="2000" dirty="0" smtClean="0"/>
              <a:t>Waszym zadaniem będzie zebrać materiał historyczny na temat samej postaci Johannesa Gutenberga, jego wynalazków. Pamiętajcie, że wszystkie grupy pracują nad jednym tematem. W trakcie prezentacji i dyskusji po zaprezentowaniu swoich odkryć z życiorysu Gutenberga usystematyzujemy wszystkie zebrane informacje. </a:t>
            </a:r>
            <a:endParaRPr lang="pl-PL" sz="2000" dirty="0"/>
          </a:p>
        </p:txBody>
      </p:sp>
    </p:spTree>
    <p:extLst>
      <p:ext uri="{BB962C8B-B14F-4D97-AF65-F5344CB8AC3E}">
        <p14:creationId xmlns="" xmlns:p14="http://schemas.microsoft.com/office/powerpoint/2010/main" val="3529883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Triangle 117">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DB63770A-FD3D-4F81-816A-2DEB60991919}"/>
              </a:ext>
            </a:extLst>
          </p:cNvPr>
          <p:cNvSpPr>
            <a:spLocks noGrp="1"/>
          </p:cNvSpPr>
          <p:nvPr>
            <p:ph idx="1"/>
          </p:nvPr>
        </p:nvSpPr>
        <p:spPr>
          <a:xfrm>
            <a:off x="1285240" y="1362075"/>
            <a:ext cx="10068560" cy="4407789"/>
          </a:xfrm>
        </p:spPr>
        <p:txBody>
          <a:bodyPr anchor="t">
            <a:normAutofit/>
          </a:bodyPr>
          <a:lstStyle/>
          <a:p>
            <a:pPr marL="0" indent="0">
              <a:buNone/>
            </a:pPr>
            <a:r>
              <a:rPr lang="pl-PL" sz="2400" dirty="0"/>
              <a:t>W swojej prezentacji:</a:t>
            </a:r>
          </a:p>
          <a:p>
            <a:pPr marL="0" indent="0">
              <a:buNone/>
            </a:pPr>
            <a:endParaRPr lang="pl-PL" sz="2400" dirty="0"/>
          </a:p>
          <a:p>
            <a:r>
              <a:rPr lang="pl-PL" sz="2400" dirty="0" smtClean="0"/>
              <a:t>Opiszcie krótko życiorys Gutenberga.</a:t>
            </a:r>
            <a:endParaRPr lang="pl-PL" sz="2400" dirty="0"/>
          </a:p>
          <a:p>
            <a:r>
              <a:rPr lang="pl-PL" sz="2400" dirty="0" smtClean="0"/>
              <a:t>Opiszecie jego odkrycia.</a:t>
            </a:r>
            <a:endParaRPr lang="pl-PL" sz="2400" dirty="0"/>
          </a:p>
          <a:p>
            <a:r>
              <a:rPr lang="pl-PL" sz="2400" dirty="0" smtClean="0"/>
              <a:t>Spróbujcie w źródłach internetowych odnaleźć ciekawostki z życia waszego bohatera.</a:t>
            </a:r>
            <a:endParaRPr lang="pl-PL" sz="2400" dirty="0"/>
          </a:p>
          <a:p>
            <a:r>
              <a:rPr lang="pl-PL" sz="2400" dirty="0" smtClean="0"/>
              <a:t>Pokażcie w jaki sposób jego wynalazki wpływają na obecne życie współczesnych ludzi.</a:t>
            </a:r>
          </a:p>
          <a:p>
            <a:r>
              <a:rPr lang="pl-PL" sz="2400" dirty="0" smtClean="0"/>
              <a:t>Znajcie powiązania z odkryciami Gutenberga we współczesnym świecie</a:t>
            </a:r>
            <a:endParaRPr lang="pl-PL" sz="2400" dirty="0"/>
          </a:p>
        </p:txBody>
      </p:sp>
    </p:spTree>
    <p:extLst>
      <p:ext uri="{BB962C8B-B14F-4D97-AF65-F5344CB8AC3E}">
        <p14:creationId xmlns="" xmlns:p14="http://schemas.microsoft.com/office/powerpoint/2010/main" val="4253730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Triangle 117">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DB63770A-FD3D-4F81-816A-2DEB60991919}"/>
              </a:ext>
            </a:extLst>
          </p:cNvPr>
          <p:cNvSpPr>
            <a:spLocks noGrp="1"/>
          </p:cNvSpPr>
          <p:nvPr>
            <p:ph idx="1"/>
          </p:nvPr>
        </p:nvSpPr>
        <p:spPr>
          <a:xfrm>
            <a:off x="1285240" y="1362075"/>
            <a:ext cx="10068560" cy="4407789"/>
          </a:xfrm>
        </p:spPr>
        <p:txBody>
          <a:bodyPr anchor="t">
            <a:normAutofit lnSpcReduction="10000"/>
          </a:bodyPr>
          <a:lstStyle/>
          <a:p>
            <a:pPr marL="0" indent="0">
              <a:buNone/>
            </a:pPr>
            <a:r>
              <a:rPr lang="pl-PL" sz="2400" dirty="0"/>
              <a:t>Na koniec procesu wspólnie w drodze dyskusji zastanowimy się </a:t>
            </a:r>
            <a:r>
              <a:rPr lang="pl-PL" sz="2400" dirty="0" smtClean="0"/>
              <a:t>które </a:t>
            </a:r>
            <a:r>
              <a:rPr lang="pl-PL" sz="2400" dirty="0"/>
              <a:t>z </a:t>
            </a:r>
            <a:r>
              <a:rPr lang="pl-PL" sz="2400" dirty="0" smtClean="0"/>
              <a:t>wybranych przez Was informacji zasługują na największą uwagę i rozwinięcie. Pamiętajcie, że wszystkie zespoły pracują nad tym samym tematem. Jestem pewien, że z każda grupa odkryje wiele ciekawostek z życia Gutenberga i dzięki temu wszyscy bardzo dokładnie zgłębimy informacje o naszym bohaterze. </a:t>
            </a:r>
            <a:endParaRPr lang="pl-PL" sz="2400" dirty="0"/>
          </a:p>
          <a:p>
            <a:pPr marL="0" indent="0">
              <a:buNone/>
            </a:pPr>
            <a:endParaRPr lang="pl-PL" sz="2400" dirty="0"/>
          </a:p>
          <a:p>
            <a:pPr marL="0" indent="0">
              <a:buNone/>
            </a:pPr>
            <a:r>
              <a:rPr lang="pl-PL" sz="2400" dirty="0"/>
              <a:t>Podczas zajęć oceniane będzie:</a:t>
            </a:r>
          </a:p>
          <a:p>
            <a:r>
              <a:rPr lang="pl-PL" sz="2400" dirty="0"/>
              <a:t>Zaangażowanie w prace grupy.</a:t>
            </a:r>
          </a:p>
          <a:p>
            <a:r>
              <a:rPr lang="pl-PL" sz="2400" dirty="0"/>
              <a:t>Jakość prezentacji.</a:t>
            </a:r>
          </a:p>
          <a:p>
            <a:r>
              <a:rPr lang="pl-PL" sz="2400" dirty="0"/>
              <a:t>Wkład w dyskusję. </a:t>
            </a:r>
          </a:p>
        </p:txBody>
      </p:sp>
    </p:spTree>
    <p:extLst>
      <p:ext uri="{BB962C8B-B14F-4D97-AF65-F5344CB8AC3E}">
        <p14:creationId xmlns="" xmlns:p14="http://schemas.microsoft.com/office/powerpoint/2010/main" val="156028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 xmlns:a16="http://schemas.microsoft.com/office/drawing/2014/main" id="{955A2079-FA98-4876-80F0-72364A7D2E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ole tekstowe 1">
            <a:extLst>
              <a:ext uri="{FF2B5EF4-FFF2-40B4-BE49-F238E27FC236}">
                <a16:creationId xmlns="" xmlns:a16="http://schemas.microsoft.com/office/drawing/2014/main" id="{4358A3FF-F177-4159-8663-8B3FAB10D6C5}"/>
              </a:ext>
            </a:extLst>
          </p:cNvPr>
          <p:cNvSpPr txBox="1"/>
          <p:nvPr/>
        </p:nvSpPr>
        <p:spPr>
          <a:xfrm>
            <a:off x="838200" y="557188"/>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kern="1200">
                <a:solidFill>
                  <a:schemeClr val="tx1"/>
                </a:solidFill>
                <a:latin typeface="+mj-lt"/>
                <a:ea typeface="+mj-ea"/>
                <a:cs typeface="+mj-cs"/>
              </a:rPr>
              <a:t>PROCES</a:t>
            </a:r>
          </a:p>
        </p:txBody>
      </p:sp>
      <p:graphicFrame>
        <p:nvGraphicFramePr>
          <p:cNvPr id="6" name="Symbol zastępczy zawartości 5">
            <a:extLst>
              <a:ext uri="{FF2B5EF4-FFF2-40B4-BE49-F238E27FC236}">
                <a16:creationId xmlns="" xmlns:a16="http://schemas.microsoft.com/office/drawing/2014/main" id="{F09277A2-25A7-43A4-80C6-D79664AEEEE5}"/>
              </a:ext>
            </a:extLst>
          </p:cNvPr>
          <p:cNvGraphicFramePr>
            <a:graphicFrameLocks noGrp="1"/>
          </p:cNvGraphicFramePr>
          <p:nvPr>
            <p:ph idx="1"/>
            <p:extLst>
              <p:ext uri="{D42A27DB-BD31-4B8C-83A1-F6EECF244321}">
                <p14:modId xmlns="" xmlns:p14="http://schemas.microsoft.com/office/powerpoint/2010/main" val="1437270299"/>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93008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a">
  <a:themeElements>
    <a:clrScheme name="Paralaksa">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aksa">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a">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TM03457496[[fn=Paralaksa]]</Template>
  <TotalTime>305</TotalTime>
  <Words>1810</Words>
  <Application>Microsoft Office PowerPoint</Application>
  <PresentationFormat>Niestandardowy</PresentationFormat>
  <Paragraphs>135</Paragraphs>
  <Slides>19</Slides>
  <Notes>0</Notes>
  <HiddenSlides>0</HiddenSlides>
  <MMClips>0</MMClips>
  <ScaleCrop>false</ScaleCrop>
  <HeadingPairs>
    <vt:vector size="4" baseType="variant">
      <vt:variant>
        <vt:lpstr>Motyw</vt:lpstr>
      </vt:variant>
      <vt:variant>
        <vt:i4>1</vt:i4>
      </vt:variant>
      <vt:variant>
        <vt:lpstr>Tytuły slajdów</vt:lpstr>
      </vt:variant>
      <vt:variant>
        <vt:i4>19</vt:i4>
      </vt:variant>
    </vt:vector>
  </HeadingPairs>
  <TitlesOfParts>
    <vt:vector size="20" baseType="lpstr">
      <vt:lpstr>Paralaksa</vt:lpstr>
      <vt:lpstr>GUTENBERG – OJCIEC POLIGRAFII</vt:lpstr>
      <vt:lpstr>Wprowadzenie – informacje dla uczniów</vt:lpstr>
      <vt:lpstr>Wprowadzenie – informacje dla nauczyciela</vt:lpstr>
      <vt:lpstr>Slajd 4</vt:lpstr>
      <vt:lpstr>Slajd 5</vt:lpstr>
      <vt:lpstr>ZADANIE</vt:lpstr>
      <vt:lpstr>Slajd 7</vt:lpstr>
      <vt:lpstr>Slajd 8</vt:lpstr>
      <vt:lpstr>Slajd 9</vt:lpstr>
      <vt:lpstr>Slajd 10</vt:lpstr>
      <vt:lpstr>Slajd 11</vt:lpstr>
      <vt:lpstr>Slajd 12</vt:lpstr>
      <vt:lpstr>                            Johannes Gutenberg, właśc. Johannes Gensfleisch zur Laden zum Gutenberg (ur. ok. 1400 w Moguncji, zm. 3 lutego 1468 również w Moguncji) – niemiecki rzemieślnik, złotnik i drukarz, twórca pierwszej przemysłowej metody druku na świecie. Nie ma zgody wśród badaczy, czy pierwsze druki powstały już podczas jego pobytu w Strasburgu (1434–1444), czy dopiero w drukarni założonej przez niego w 1448 roku w Moguncji. Różne lata są przyjmowane umownie jako rok, w którym po raz pierwszy Gutenberg użył ruchomej czcionki – najczęściej 1440 albo 1450. Jego najdoskonalszą publikacją była Biblia 42-wierszowa, znana jako Biblia Gutenberga, drukowana w latach 1452–1455.  Gutenberg opracował własną wersję czcionek, wykonanych z metalu, ale ich technika pozostaje niejasna. Skonstruował aparat do ich odlewania, w którym nowością było używanie wymiennych matryc. Zaprojektował również własną wersję prasy drukarskiej, wzorując się na znanych już prasach introligatorskich. Jego prekursorskim dokonaniem było stworzenie pierwszego dużego wydawnictwa. Równie ważnymi osiągnięciami są udane kroje pism używanych do druku oraz opracowanie podstawowych zasad składu tekstu.  Mimo ogromnego wpływu Gutenberga na rozwój druku zachowało się niewiele pewnych informacji o jego życiu i działalności wydawniczej. Autorzy różnią się w datowaniu jego publikacji, a także w opisie stosowanej przez niego techniki druku. Działalność Gutenberga przyczyniła się do szybkiego rozwoju drukarstwa w Europie, a jego współpracownicy i uczniowie upowszechniali ją w zakładanych przez siebie ośrodkach, korzystając z jego rozwiązań.              .   </vt:lpstr>
      <vt:lpstr>Slajd 14</vt:lpstr>
      <vt:lpstr>Slajd 15</vt:lpstr>
      <vt:lpstr>Źródła</vt:lpstr>
      <vt:lpstr>EWALUACJA</vt:lpstr>
      <vt:lpstr>EWALUACJA</vt:lpstr>
      <vt:lpstr>Wnioski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Oczko wodne</dc:title>
  <dc:creator>Michał Pyclik</dc:creator>
  <cp:lastModifiedBy>Konrad1</cp:lastModifiedBy>
  <cp:revision>21</cp:revision>
  <dcterms:created xsi:type="dcterms:W3CDTF">2021-02-22T06:21:20Z</dcterms:created>
  <dcterms:modified xsi:type="dcterms:W3CDTF">2021-09-22T11:26:36Z</dcterms:modified>
</cp:coreProperties>
</file>